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3"/>
    <p:sldId id="257" r:id="rId4"/>
    <p:sldId id="260" r:id="rId5"/>
    <p:sldId id="261" r:id="rId6"/>
    <p:sldId id="262" r:id="rId7"/>
    <p:sldId id="263" r:id="rId8"/>
    <p:sldId id="279" r:id="rId9"/>
    <p:sldId id="264" r:id="rId10"/>
    <p:sldId id="265" r:id="rId11"/>
    <p:sldId id="266" r:id="rId12"/>
    <p:sldId id="267" r:id="rId13"/>
    <p:sldId id="268" r:id="rId14"/>
    <p:sldId id="269" r:id="rId15"/>
    <p:sldId id="271" r:id="rId16"/>
    <p:sldId id="270" r:id="rId17"/>
    <p:sldId id="272" r:id="rId18"/>
    <p:sldId id="273" r:id="rId20"/>
    <p:sldId id="274" r:id="rId21"/>
    <p:sldId id="275" r:id="rId22"/>
    <p:sldId id="276" r:id="rId23"/>
    <p:sldId id="277" r:id="rId24"/>
    <p:sldId id="278" r:id="rId25"/>
    <p:sldId id="280" r:id="rId26"/>
    <p:sldId id="281" r:id="rId27"/>
  </p:sldIdLst>
  <p:sldSz cx="12192000" cy="6858000"/>
  <p:notesSz cx="6858000" cy="9144000"/>
  <p:embeddedFontLst>
    <p:embeddedFont>
      <p:font typeface="HarmonyOS Sans SC Black" panose="00000A00000000000000" charset="-122"/>
      <p:bold r:id="rId31"/>
    </p:embeddedFont>
    <p:embeddedFont>
      <p:font typeface="HarmonyOS Sans SC" panose="00000500000000000000" charset="-122"/>
      <p:regular r:id="rId32"/>
    </p:embeddedFont>
    <p:embeddedFont>
      <p:font typeface="HarmonyOS Sans SC Light" panose="00000400000000000000" charset="-122"/>
      <p:regular r:id="rId33"/>
    </p:embeddedFont>
    <p:embeddedFont>
      <p:font typeface="微软雅黑" panose="020B0503020204020204" charset="-122"/>
      <p:regular r:id="rId34"/>
    </p:embeddedFont>
    <p:embeddedFont>
      <p:font typeface="HarmonyOS Sans SC Medium" panose="00000600000000000000" charset="-122"/>
      <p:regular r:id="rId35"/>
    </p:embeddedFont>
    <p:embeddedFont>
      <p:font typeface="Calibri" panose="020F0502020204030204" charset="0"/>
      <p:regular r:id="rId36"/>
      <p:bold r:id="rId37"/>
      <p:italic r:id="rId38"/>
      <p:boldItalic r:id="rId3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7" userDrawn="1">
          <p15:clr>
            <a:srgbClr val="A4A3A4"/>
          </p15:clr>
        </p15:guide>
        <p15:guide id="2" pos="3871" userDrawn="1">
          <p15:clr>
            <a:srgbClr val="A4A3A4"/>
          </p15:clr>
        </p15:guide>
        <p15:guide id="3" orient="horz" pos="258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66"/>
    <a:srgbClr val="142DA8"/>
    <a:srgbClr val="333333"/>
    <a:srgbClr val="FFFFFF"/>
    <a:srgbClr val="7399E5"/>
    <a:srgbClr val="E3E3E3"/>
    <a:srgbClr val="FF1A29"/>
    <a:srgbClr val="FFDD99"/>
    <a:srgbClr val="FFBB33"/>
    <a:srgbClr val="004C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77"/>
        <p:guide pos="3871"/>
        <p:guide orient="horz" pos="2588"/>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font" Target="fonts/font9.fntdata"/><Relationship Id="rId38" Type="http://schemas.openxmlformats.org/officeDocument/2006/relationships/font" Target="fonts/font8.fntdata"/><Relationship Id="rId37" Type="http://schemas.openxmlformats.org/officeDocument/2006/relationships/font" Target="fonts/font7.fntdata"/><Relationship Id="rId36" Type="http://schemas.openxmlformats.org/officeDocument/2006/relationships/font" Target="fonts/font6.fntdata"/><Relationship Id="rId35" Type="http://schemas.openxmlformats.org/officeDocument/2006/relationships/font" Target="fonts/font5.fntdata"/><Relationship Id="rId34" Type="http://schemas.openxmlformats.org/officeDocument/2006/relationships/font" Target="fonts/font4.fntdata"/><Relationship Id="rId33" Type="http://schemas.openxmlformats.org/officeDocument/2006/relationships/font" Target="fonts/font3.fntdata"/><Relationship Id="rId32" Type="http://schemas.openxmlformats.org/officeDocument/2006/relationships/font" Target="fonts/font2.fntdata"/><Relationship Id="rId31" Type="http://schemas.openxmlformats.org/officeDocument/2006/relationships/font" Target="fonts/font1.fntdata"/><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notesMaster" Target="notesMasters/notesMaster1.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63.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tags" Target="../tags/tag108.xml"/><Relationship Id="rId8" Type="http://schemas.openxmlformats.org/officeDocument/2006/relationships/tags" Target="../tags/tag107.xml"/><Relationship Id="rId7" Type="http://schemas.openxmlformats.org/officeDocument/2006/relationships/tags" Target="../tags/tag106.xml"/><Relationship Id="rId6" Type="http://schemas.openxmlformats.org/officeDocument/2006/relationships/tags" Target="../tags/tag105.xml"/><Relationship Id="rId5" Type="http://schemas.openxmlformats.org/officeDocument/2006/relationships/tags" Target="../tags/tag104.xml"/><Relationship Id="rId40" Type="http://schemas.openxmlformats.org/officeDocument/2006/relationships/slideLayout" Target="../slideLayouts/slideLayout1.xml"/><Relationship Id="rId4" Type="http://schemas.openxmlformats.org/officeDocument/2006/relationships/tags" Target="../tags/tag103.xml"/><Relationship Id="rId39" Type="http://schemas.openxmlformats.org/officeDocument/2006/relationships/tags" Target="../tags/tag138.xml"/><Relationship Id="rId38" Type="http://schemas.openxmlformats.org/officeDocument/2006/relationships/tags" Target="../tags/tag137.xml"/><Relationship Id="rId37" Type="http://schemas.openxmlformats.org/officeDocument/2006/relationships/tags" Target="../tags/tag136.xml"/><Relationship Id="rId36" Type="http://schemas.openxmlformats.org/officeDocument/2006/relationships/tags" Target="../tags/tag135.xml"/><Relationship Id="rId35" Type="http://schemas.openxmlformats.org/officeDocument/2006/relationships/tags" Target="../tags/tag134.xml"/><Relationship Id="rId34" Type="http://schemas.openxmlformats.org/officeDocument/2006/relationships/tags" Target="../tags/tag133.xml"/><Relationship Id="rId33" Type="http://schemas.openxmlformats.org/officeDocument/2006/relationships/tags" Target="../tags/tag132.xml"/><Relationship Id="rId32" Type="http://schemas.openxmlformats.org/officeDocument/2006/relationships/tags" Target="../tags/tag131.xml"/><Relationship Id="rId31" Type="http://schemas.openxmlformats.org/officeDocument/2006/relationships/tags" Target="../tags/tag130.xml"/><Relationship Id="rId30" Type="http://schemas.openxmlformats.org/officeDocument/2006/relationships/tags" Target="../tags/tag129.xml"/><Relationship Id="rId3" Type="http://schemas.openxmlformats.org/officeDocument/2006/relationships/tags" Target="../tags/tag102.xml"/><Relationship Id="rId29" Type="http://schemas.openxmlformats.org/officeDocument/2006/relationships/tags" Target="../tags/tag128.xml"/><Relationship Id="rId28" Type="http://schemas.openxmlformats.org/officeDocument/2006/relationships/tags" Target="../tags/tag127.xml"/><Relationship Id="rId27" Type="http://schemas.openxmlformats.org/officeDocument/2006/relationships/tags" Target="../tags/tag126.xml"/><Relationship Id="rId26" Type="http://schemas.openxmlformats.org/officeDocument/2006/relationships/tags" Target="../tags/tag125.xml"/><Relationship Id="rId25" Type="http://schemas.openxmlformats.org/officeDocument/2006/relationships/tags" Target="../tags/tag124.xml"/><Relationship Id="rId24" Type="http://schemas.openxmlformats.org/officeDocument/2006/relationships/tags" Target="../tags/tag123.xml"/><Relationship Id="rId23" Type="http://schemas.openxmlformats.org/officeDocument/2006/relationships/tags" Target="../tags/tag122.xml"/><Relationship Id="rId22" Type="http://schemas.openxmlformats.org/officeDocument/2006/relationships/tags" Target="../tags/tag121.xml"/><Relationship Id="rId21" Type="http://schemas.openxmlformats.org/officeDocument/2006/relationships/tags" Target="../tags/tag120.xml"/><Relationship Id="rId20" Type="http://schemas.openxmlformats.org/officeDocument/2006/relationships/tags" Target="../tags/tag119.xml"/><Relationship Id="rId2" Type="http://schemas.openxmlformats.org/officeDocument/2006/relationships/image" Target="../media/image5.png"/><Relationship Id="rId19" Type="http://schemas.openxmlformats.org/officeDocument/2006/relationships/tags" Target="../tags/tag118.xml"/><Relationship Id="rId18" Type="http://schemas.openxmlformats.org/officeDocument/2006/relationships/tags" Target="../tags/tag117.xml"/><Relationship Id="rId17" Type="http://schemas.openxmlformats.org/officeDocument/2006/relationships/tags" Target="../tags/tag116.xml"/><Relationship Id="rId16" Type="http://schemas.openxmlformats.org/officeDocument/2006/relationships/tags" Target="../tags/tag115.xml"/><Relationship Id="rId15" Type="http://schemas.openxmlformats.org/officeDocument/2006/relationships/tags" Target="../tags/tag114.xml"/><Relationship Id="rId14" Type="http://schemas.openxmlformats.org/officeDocument/2006/relationships/tags" Target="../tags/tag113.xml"/><Relationship Id="rId13" Type="http://schemas.openxmlformats.org/officeDocument/2006/relationships/tags" Target="../tags/tag112.xml"/><Relationship Id="rId12" Type="http://schemas.openxmlformats.org/officeDocument/2006/relationships/tags" Target="../tags/tag111.xml"/><Relationship Id="rId11" Type="http://schemas.openxmlformats.org/officeDocument/2006/relationships/tags" Target="../tags/tag110.xml"/><Relationship Id="rId10" Type="http://schemas.openxmlformats.org/officeDocument/2006/relationships/tags" Target="../tags/tag109.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9" Type="http://schemas.openxmlformats.org/officeDocument/2006/relationships/tags" Target="../tags/tag145.xml"/><Relationship Id="rId8" Type="http://schemas.openxmlformats.org/officeDocument/2006/relationships/tags" Target="../tags/tag144.xml"/><Relationship Id="rId7" Type="http://schemas.openxmlformats.org/officeDocument/2006/relationships/tags" Target="../tags/tag143.xml"/><Relationship Id="rId6" Type="http://schemas.openxmlformats.org/officeDocument/2006/relationships/tags" Target="../tags/tag142.xml"/><Relationship Id="rId5" Type="http://schemas.openxmlformats.org/officeDocument/2006/relationships/tags" Target="../tags/tag141.xml"/><Relationship Id="rId4" Type="http://schemas.openxmlformats.org/officeDocument/2006/relationships/tags" Target="../tags/tag140.xml"/><Relationship Id="rId3" Type="http://schemas.openxmlformats.org/officeDocument/2006/relationships/tags" Target="../tags/tag139.xml"/><Relationship Id="rId28" Type="http://schemas.openxmlformats.org/officeDocument/2006/relationships/slideLayout" Target="../slideLayouts/slideLayout1.xml"/><Relationship Id="rId27" Type="http://schemas.openxmlformats.org/officeDocument/2006/relationships/tags" Target="../tags/tag163.xml"/><Relationship Id="rId26" Type="http://schemas.openxmlformats.org/officeDocument/2006/relationships/tags" Target="../tags/tag162.xml"/><Relationship Id="rId25" Type="http://schemas.openxmlformats.org/officeDocument/2006/relationships/tags" Target="../tags/tag161.xml"/><Relationship Id="rId24" Type="http://schemas.openxmlformats.org/officeDocument/2006/relationships/tags" Target="../tags/tag160.xml"/><Relationship Id="rId23" Type="http://schemas.openxmlformats.org/officeDocument/2006/relationships/tags" Target="../tags/tag159.xml"/><Relationship Id="rId22" Type="http://schemas.openxmlformats.org/officeDocument/2006/relationships/tags" Target="../tags/tag158.xml"/><Relationship Id="rId21" Type="http://schemas.openxmlformats.org/officeDocument/2006/relationships/tags" Target="../tags/tag157.xml"/><Relationship Id="rId20" Type="http://schemas.openxmlformats.org/officeDocument/2006/relationships/tags" Target="../tags/tag156.xml"/><Relationship Id="rId2" Type="http://schemas.openxmlformats.org/officeDocument/2006/relationships/image" Target="../media/image5.png"/><Relationship Id="rId19" Type="http://schemas.openxmlformats.org/officeDocument/2006/relationships/tags" Target="../tags/tag155.xml"/><Relationship Id="rId18" Type="http://schemas.openxmlformats.org/officeDocument/2006/relationships/tags" Target="../tags/tag154.xml"/><Relationship Id="rId17" Type="http://schemas.openxmlformats.org/officeDocument/2006/relationships/tags" Target="../tags/tag153.xml"/><Relationship Id="rId16" Type="http://schemas.openxmlformats.org/officeDocument/2006/relationships/tags" Target="../tags/tag152.xml"/><Relationship Id="rId15" Type="http://schemas.openxmlformats.org/officeDocument/2006/relationships/tags" Target="../tags/tag151.xml"/><Relationship Id="rId14" Type="http://schemas.openxmlformats.org/officeDocument/2006/relationships/tags" Target="../tags/tag150.xml"/><Relationship Id="rId13" Type="http://schemas.openxmlformats.org/officeDocument/2006/relationships/tags" Target="../tags/tag149.xml"/><Relationship Id="rId12" Type="http://schemas.openxmlformats.org/officeDocument/2006/relationships/tags" Target="../tags/tag148.xml"/><Relationship Id="rId11" Type="http://schemas.openxmlformats.org/officeDocument/2006/relationships/tags" Target="../tags/tag147.xml"/><Relationship Id="rId10" Type="http://schemas.openxmlformats.org/officeDocument/2006/relationships/tags" Target="../tags/tag146.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164.xml"/><Relationship Id="rId2" Type="http://schemas.openxmlformats.org/officeDocument/2006/relationships/image" Target="../media/image5.png"/><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165.xml"/><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9" Type="http://schemas.openxmlformats.org/officeDocument/2006/relationships/tags" Target="../tags/tag171.xml"/><Relationship Id="rId8" Type="http://schemas.openxmlformats.org/officeDocument/2006/relationships/tags" Target="../tags/tag170.xml"/><Relationship Id="rId7" Type="http://schemas.openxmlformats.org/officeDocument/2006/relationships/tags" Target="../tags/tag169.xml"/><Relationship Id="rId6" Type="http://schemas.openxmlformats.org/officeDocument/2006/relationships/tags" Target="../tags/tag168.xml"/><Relationship Id="rId5" Type="http://schemas.openxmlformats.org/officeDocument/2006/relationships/tags" Target="../tags/tag167.xml"/><Relationship Id="rId4" Type="http://schemas.openxmlformats.org/officeDocument/2006/relationships/tags" Target="../tags/tag166.xml"/><Relationship Id="rId3" Type="http://schemas.openxmlformats.org/officeDocument/2006/relationships/image" Target="../media/image8.png"/><Relationship Id="rId26" Type="http://schemas.openxmlformats.org/officeDocument/2006/relationships/slideLayout" Target="../slideLayouts/slideLayout1.xml"/><Relationship Id="rId25" Type="http://schemas.openxmlformats.org/officeDocument/2006/relationships/tags" Target="../tags/tag187.xml"/><Relationship Id="rId24" Type="http://schemas.openxmlformats.org/officeDocument/2006/relationships/tags" Target="../tags/tag186.xml"/><Relationship Id="rId23" Type="http://schemas.openxmlformats.org/officeDocument/2006/relationships/tags" Target="../tags/tag185.xml"/><Relationship Id="rId22" Type="http://schemas.openxmlformats.org/officeDocument/2006/relationships/tags" Target="../tags/tag184.xml"/><Relationship Id="rId21" Type="http://schemas.openxmlformats.org/officeDocument/2006/relationships/tags" Target="../tags/tag183.xml"/><Relationship Id="rId20" Type="http://schemas.openxmlformats.org/officeDocument/2006/relationships/tags" Target="../tags/tag182.xml"/><Relationship Id="rId2" Type="http://schemas.openxmlformats.org/officeDocument/2006/relationships/image" Target="../media/image5.png"/><Relationship Id="rId19" Type="http://schemas.openxmlformats.org/officeDocument/2006/relationships/tags" Target="../tags/tag181.xml"/><Relationship Id="rId18" Type="http://schemas.openxmlformats.org/officeDocument/2006/relationships/tags" Target="../tags/tag180.xml"/><Relationship Id="rId17" Type="http://schemas.openxmlformats.org/officeDocument/2006/relationships/tags" Target="../tags/tag179.xml"/><Relationship Id="rId16" Type="http://schemas.openxmlformats.org/officeDocument/2006/relationships/tags" Target="../tags/tag178.xml"/><Relationship Id="rId15" Type="http://schemas.openxmlformats.org/officeDocument/2006/relationships/tags" Target="../tags/tag177.xml"/><Relationship Id="rId14" Type="http://schemas.openxmlformats.org/officeDocument/2006/relationships/tags" Target="../tags/tag176.xml"/><Relationship Id="rId13" Type="http://schemas.openxmlformats.org/officeDocument/2006/relationships/tags" Target="../tags/tag175.xml"/><Relationship Id="rId12" Type="http://schemas.openxmlformats.org/officeDocument/2006/relationships/tags" Target="../tags/tag174.xml"/><Relationship Id="rId11" Type="http://schemas.openxmlformats.org/officeDocument/2006/relationships/tags" Target="../tags/tag173.xml"/><Relationship Id="rId10" Type="http://schemas.openxmlformats.org/officeDocument/2006/relationships/tags" Target="../tags/tag172.xml"/><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9" Type="http://schemas.openxmlformats.org/officeDocument/2006/relationships/tags" Target="../tags/tag194.xml"/><Relationship Id="rId8" Type="http://schemas.openxmlformats.org/officeDocument/2006/relationships/tags" Target="../tags/tag193.xml"/><Relationship Id="rId7" Type="http://schemas.openxmlformats.org/officeDocument/2006/relationships/tags" Target="../tags/tag192.xml"/><Relationship Id="rId6" Type="http://schemas.openxmlformats.org/officeDocument/2006/relationships/tags" Target="../tags/tag191.xml"/><Relationship Id="rId5" Type="http://schemas.openxmlformats.org/officeDocument/2006/relationships/tags" Target="../tags/tag190.xml"/><Relationship Id="rId4" Type="http://schemas.openxmlformats.org/officeDocument/2006/relationships/tags" Target="../tags/tag189.xml"/><Relationship Id="rId3" Type="http://schemas.openxmlformats.org/officeDocument/2006/relationships/tags" Target="../tags/tag188.xml"/><Relationship Id="rId20" Type="http://schemas.openxmlformats.org/officeDocument/2006/relationships/slideLayout" Target="../slideLayouts/slideLayout1.xml"/><Relationship Id="rId2" Type="http://schemas.openxmlformats.org/officeDocument/2006/relationships/image" Target="../media/image5.png"/><Relationship Id="rId19" Type="http://schemas.openxmlformats.org/officeDocument/2006/relationships/tags" Target="../tags/tag204.xml"/><Relationship Id="rId18" Type="http://schemas.openxmlformats.org/officeDocument/2006/relationships/tags" Target="../tags/tag203.xml"/><Relationship Id="rId17" Type="http://schemas.openxmlformats.org/officeDocument/2006/relationships/tags" Target="../tags/tag202.xml"/><Relationship Id="rId16" Type="http://schemas.openxmlformats.org/officeDocument/2006/relationships/tags" Target="../tags/tag201.xml"/><Relationship Id="rId15" Type="http://schemas.openxmlformats.org/officeDocument/2006/relationships/tags" Target="../tags/tag200.xml"/><Relationship Id="rId14" Type="http://schemas.openxmlformats.org/officeDocument/2006/relationships/tags" Target="../tags/tag199.xml"/><Relationship Id="rId13" Type="http://schemas.openxmlformats.org/officeDocument/2006/relationships/tags" Target="../tags/tag198.xml"/><Relationship Id="rId12" Type="http://schemas.openxmlformats.org/officeDocument/2006/relationships/tags" Target="../tags/tag197.xml"/><Relationship Id="rId11" Type="http://schemas.openxmlformats.org/officeDocument/2006/relationships/tags" Target="../tags/tag196.xml"/><Relationship Id="rId10" Type="http://schemas.openxmlformats.org/officeDocument/2006/relationships/tags" Target="../tags/tag195.xml"/><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9" Type="http://schemas.openxmlformats.org/officeDocument/2006/relationships/tags" Target="../tags/tag211.xml"/><Relationship Id="rId8" Type="http://schemas.openxmlformats.org/officeDocument/2006/relationships/tags" Target="../tags/tag210.xml"/><Relationship Id="rId7" Type="http://schemas.openxmlformats.org/officeDocument/2006/relationships/tags" Target="../tags/tag209.xml"/><Relationship Id="rId6" Type="http://schemas.openxmlformats.org/officeDocument/2006/relationships/tags" Target="../tags/tag208.xml"/><Relationship Id="rId5" Type="http://schemas.openxmlformats.org/officeDocument/2006/relationships/tags" Target="../tags/tag207.xml"/><Relationship Id="rId4" Type="http://schemas.openxmlformats.org/officeDocument/2006/relationships/tags" Target="../tags/tag206.xml"/><Relationship Id="rId3" Type="http://schemas.openxmlformats.org/officeDocument/2006/relationships/tags" Target="../tags/tag205.xml"/><Relationship Id="rId2" Type="http://schemas.openxmlformats.org/officeDocument/2006/relationships/image" Target="../media/image5.png"/><Relationship Id="rId16" Type="http://schemas.openxmlformats.org/officeDocument/2006/relationships/notesSlide" Target="../notesSlides/notesSlide1.xml"/><Relationship Id="rId15" Type="http://schemas.openxmlformats.org/officeDocument/2006/relationships/slideLayout" Target="../slideLayouts/slideLayout1.xml"/><Relationship Id="rId14" Type="http://schemas.openxmlformats.org/officeDocument/2006/relationships/tags" Target="../tags/tag215.xml"/><Relationship Id="rId13" Type="http://schemas.openxmlformats.org/officeDocument/2006/relationships/image" Target="../media/image9.jpeg"/><Relationship Id="rId12" Type="http://schemas.openxmlformats.org/officeDocument/2006/relationships/tags" Target="../tags/tag214.xml"/><Relationship Id="rId11" Type="http://schemas.openxmlformats.org/officeDocument/2006/relationships/tags" Target="../tags/tag213.xml"/><Relationship Id="rId10" Type="http://schemas.openxmlformats.org/officeDocument/2006/relationships/tags" Target="../tags/tag212.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216.xml"/><Relationship Id="rId2" Type="http://schemas.openxmlformats.org/officeDocument/2006/relationships/image" Target="../media/image5.png"/><Relationship Id="rId1" Type="http://schemas.openxmlformats.org/officeDocument/2006/relationships/image" Target="../media/image4.png"/></Relationships>
</file>

<file path=ppt/slides/_rels/slide18.xml.rels><?xml version="1.0" encoding="UTF-8" standalone="yes"?>
<Relationships xmlns="http://schemas.openxmlformats.org/package/2006/relationships"><Relationship Id="rId9" Type="http://schemas.openxmlformats.org/officeDocument/2006/relationships/tags" Target="../tags/tag223.xml"/><Relationship Id="rId8" Type="http://schemas.openxmlformats.org/officeDocument/2006/relationships/tags" Target="../tags/tag222.xml"/><Relationship Id="rId7" Type="http://schemas.openxmlformats.org/officeDocument/2006/relationships/tags" Target="../tags/tag221.xml"/><Relationship Id="rId6" Type="http://schemas.openxmlformats.org/officeDocument/2006/relationships/tags" Target="../tags/tag220.xml"/><Relationship Id="rId5" Type="http://schemas.openxmlformats.org/officeDocument/2006/relationships/tags" Target="../tags/tag219.xml"/><Relationship Id="rId45" Type="http://schemas.openxmlformats.org/officeDocument/2006/relationships/slideLayout" Target="../slideLayouts/slideLayout1.xml"/><Relationship Id="rId44" Type="http://schemas.openxmlformats.org/officeDocument/2006/relationships/tags" Target="../tags/tag258.xml"/><Relationship Id="rId43" Type="http://schemas.openxmlformats.org/officeDocument/2006/relationships/tags" Target="../tags/tag257.xml"/><Relationship Id="rId42" Type="http://schemas.openxmlformats.org/officeDocument/2006/relationships/tags" Target="../tags/tag256.xml"/><Relationship Id="rId41" Type="http://schemas.openxmlformats.org/officeDocument/2006/relationships/tags" Target="../tags/tag255.xml"/><Relationship Id="rId40" Type="http://schemas.openxmlformats.org/officeDocument/2006/relationships/tags" Target="../tags/tag254.xml"/><Relationship Id="rId4" Type="http://schemas.openxmlformats.org/officeDocument/2006/relationships/tags" Target="../tags/tag218.xml"/><Relationship Id="rId39" Type="http://schemas.openxmlformats.org/officeDocument/2006/relationships/tags" Target="../tags/tag253.xml"/><Relationship Id="rId38" Type="http://schemas.openxmlformats.org/officeDocument/2006/relationships/tags" Target="../tags/tag252.xml"/><Relationship Id="rId37" Type="http://schemas.openxmlformats.org/officeDocument/2006/relationships/tags" Target="../tags/tag251.xml"/><Relationship Id="rId36" Type="http://schemas.openxmlformats.org/officeDocument/2006/relationships/tags" Target="../tags/tag250.xml"/><Relationship Id="rId35" Type="http://schemas.openxmlformats.org/officeDocument/2006/relationships/tags" Target="../tags/tag249.xml"/><Relationship Id="rId34" Type="http://schemas.openxmlformats.org/officeDocument/2006/relationships/tags" Target="../tags/tag248.xml"/><Relationship Id="rId33" Type="http://schemas.openxmlformats.org/officeDocument/2006/relationships/tags" Target="../tags/tag247.xml"/><Relationship Id="rId32" Type="http://schemas.openxmlformats.org/officeDocument/2006/relationships/tags" Target="../tags/tag246.xml"/><Relationship Id="rId31" Type="http://schemas.openxmlformats.org/officeDocument/2006/relationships/tags" Target="../tags/tag245.xml"/><Relationship Id="rId30" Type="http://schemas.openxmlformats.org/officeDocument/2006/relationships/tags" Target="../tags/tag244.xml"/><Relationship Id="rId3" Type="http://schemas.openxmlformats.org/officeDocument/2006/relationships/tags" Target="../tags/tag217.xml"/><Relationship Id="rId29" Type="http://schemas.openxmlformats.org/officeDocument/2006/relationships/tags" Target="../tags/tag243.xml"/><Relationship Id="rId28" Type="http://schemas.openxmlformats.org/officeDocument/2006/relationships/tags" Target="../tags/tag242.xml"/><Relationship Id="rId27" Type="http://schemas.openxmlformats.org/officeDocument/2006/relationships/tags" Target="../tags/tag241.xml"/><Relationship Id="rId26" Type="http://schemas.openxmlformats.org/officeDocument/2006/relationships/tags" Target="../tags/tag240.xml"/><Relationship Id="rId25" Type="http://schemas.openxmlformats.org/officeDocument/2006/relationships/tags" Target="../tags/tag239.xml"/><Relationship Id="rId24" Type="http://schemas.openxmlformats.org/officeDocument/2006/relationships/tags" Target="../tags/tag238.xml"/><Relationship Id="rId23" Type="http://schemas.openxmlformats.org/officeDocument/2006/relationships/tags" Target="../tags/tag237.xml"/><Relationship Id="rId22" Type="http://schemas.openxmlformats.org/officeDocument/2006/relationships/tags" Target="../tags/tag236.xml"/><Relationship Id="rId21" Type="http://schemas.openxmlformats.org/officeDocument/2006/relationships/tags" Target="../tags/tag235.xml"/><Relationship Id="rId20" Type="http://schemas.openxmlformats.org/officeDocument/2006/relationships/tags" Target="../tags/tag234.xml"/><Relationship Id="rId2" Type="http://schemas.openxmlformats.org/officeDocument/2006/relationships/image" Target="../media/image5.png"/><Relationship Id="rId19" Type="http://schemas.openxmlformats.org/officeDocument/2006/relationships/tags" Target="../tags/tag233.xml"/><Relationship Id="rId18" Type="http://schemas.openxmlformats.org/officeDocument/2006/relationships/tags" Target="../tags/tag232.xml"/><Relationship Id="rId17" Type="http://schemas.openxmlformats.org/officeDocument/2006/relationships/tags" Target="../tags/tag231.xml"/><Relationship Id="rId16" Type="http://schemas.openxmlformats.org/officeDocument/2006/relationships/tags" Target="../tags/tag230.xml"/><Relationship Id="rId15" Type="http://schemas.openxmlformats.org/officeDocument/2006/relationships/tags" Target="../tags/tag229.xml"/><Relationship Id="rId14" Type="http://schemas.openxmlformats.org/officeDocument/2006/relationships/tags" Target="../tags/tag228.xml"/><Relationship Id="rId13" Type="http://schemas.openxmlformats.org/officeDocument/2006/relationships/tags" Target="../tags/tag227.xml"/><Relationship Id="rId12" Type="http://schemas.openxmlformats.org/officeDocument/2006/relationships/tags" Target="../tags/tag226.xml"/><Relationship Id="rId11" Type="http://schemas.openxmlformats.org/officeDocument/2006/relationships/tags" Target="../tags/tag225.xml"/><Relationship Id="rId10" Type="http://schemas.openxmlformats.org/officeDocument/2006/relationships/tags" Target="../tags/tag224.xml"/><Relationship Id="rId1" Type="http://schemas.openxmlformats.org/officeDocument/2006/relationships/image" Target="../media/image4.png"/></Relationships>
</file>

<file path=ppt/slides/_rels/slide19.xml.rels><?xml version="1.0" encoding="UTF-8" standalone="yes"?>
<Relationships xmlns="http://schemas.openxmlformats.org/package/2006/relationships"><Relationship Id="rId9" Type="http://schemas.openxmlformats.org/officeDocument/2006/relationships/tags" Target="../tags/tag265.xml"/><Relationship Id="rId8" Type="http://schemas.openxmlformats.org/officeDocument/2006/relationships/tags" Target="../tags/tag264.xml"/><Relationship Id="rId7" Type="http://schemas.openxmlformats.org/officeDocument/2006/relationships/tags" Target="../tags/tag263.xml"/><Relationship Id="rId6" Type="http://schemas.openxmlformats.org/officeDocument/2006/relationships/tags" Target="../tags/tag262.xml"/><Relationship Id="rId5" Type="http://schemas.openxmlformats.org/officeDocument/2006/relationships/tags" Target="../tags/tag261.xml"/><Relationship Id="rId41" Type="http://schemas.openxmlformats.org/officeDocument/2006/relationships/slideLayout" Target="../slideLayouts/slideLayout1.xml"/><Relationship Id="rId40" Type="http://schemas.openxmlformats.org/officeDocument/2006/relationships/tags" Target="../tags/tag296.xml"/><Relationship Id="rId4" Type="http://schemas.openxmlformats.org/officeDocument/2006/relationships/tags" Target="../tags/tag260.xml"/><Relationship Id="rId39" Type="http://schemas.openxmlformats.org/officeDocument/2006/relationships/tags" Target="../tags/tag295.xml"/><Relationship Id="rId38" Type="http://schemas.openxmlformats.org/officeDocument/2006/relationships/tags" Target="../tags/tag294.xml"/><Relationship Id="rId37" Type="http://schemas.openxmlformats.org/officeDocument/2006/relationships/tags" Target="../tags/tag293.xml"/><Relationship Id="rId36" Type="http://schemas.openxmlformats.org/officeDocument/2006/relationships/tags" Target="../tags/tag292.xml"/><Relationship Id="rId35" Type="http://schemas.openxmlformats.org/officeDocument/2006/relationships/tags" Target="../tags/tag291.xml"/><Relationship Id="rId34" Type="http://schemas.openxmlformats.org/officeDocument/2006/relationships/tags" Target="../tags/tag290.xml"/><Relationship Id="rId33" Type="http://schemas.openxmlformats.org/officeDocument/2006/relationships/tags" Target="../tags/tag289.xml"/><Relationship Id="rId32" Type="http://schemas.openxmlformats.org/officeDocument/2006/relationships/tags" Target="../tags/tag288.xml"/><Relationship Id="rId31" Type="http://schemas.openxmlformats.org/officeDocument/2006/relationships/tags" Target="../tags/tag287.xml"/><Relationship Id="rId30" Type="http://schemas.openxmlformats.org/officeDocument/2006/relationships/tags" Target="../tags/tag286.xml"/><Relationship Id="rId3" Type="http://schemas.openxmlformats.org/officeDocument/2006/relationships/tags" Target="../tags/tag259.xml"/><Relationship Id="rId29" Type="http://schemas.openxmlformats.org/officeDocument/2006/relationships/tags" Target="../tags/tag285.xml"/><Relationship Id="rId28" Type="http://schemas.openxmlformats.org/officeDocument/2006/relationships/tags" Target="../tags/tag284.xml"/><Relationship Id="rId27" Type="http://schemas.openxmlformats.org/officeDocument/2006/relationships/tags" Target="../tags/tag283.xml"/><Relationship Id="rId26" Type="http://schemas.openxmlformats.org/officeDocument/2006/relationships/tags" Target="../tags/tag282.xml"/><Relationship Id="rId25" Type="http://schemas.openxmlformats.org/officeDocument/2006/relationships/tags" Target="../tags/tag281.xml"/><Relationship Id="rId24" Type="http://schemas.openxmlformats.org/officeDocument/2006/relationships/tags" Target="../tags/tag280.xml"/><Relationship Id="rId23" Type="http://schemas.openxmlformats.org/officeDocument/2006/relationships/tags" Target="../tags/tag279.xml"/><Relationship Id="rId22" Type="http://schemas.openxmlformats.org/officeDocument/2006/relationships/tags" Target="../tags/tag278.xml"/><Relationship Id="rId21" Type="http://schemas.openxmlformats.org/officeDocument/2006/relationships/tags" Target="../tags/tag277.xml"/><Relationship Id="rId20" Type="http://schemas.openxmlformats.org/officeDocument/2006/relationships/tags" Target="../tags/tag276.xml"/><Relationship Id="rId2" Type="http://schemas.openxmlformats.org/officeDocument/2006/relationships/image" Target="../media/image5.png"/><Relationship Id="rId19" Type="http://schemas.openxmlformats.org/officeDocument/2006/relationships/tags" Target="../tags/tag275.xml"/><Relationship Id="rId18" Type="http://schemas.openxmlformats.org/officeDocument/2006/relationships/tags" Target="../tags/tag274.xml"/><Relationship Id="rId17" Type="http://schemas.openxmlformats.org/officeDocument/2006/relationships/tags" Target="../tags/tag273.xml"/><Relationship Id="rId16" Type="http://schemas.openxmlformats.org/officeDocument/2006/relationships/tags" Target="../tags/tag272.xml"/><Relationship Id="rId15" Type="http://schemas.openxmlformats.org/officeDocument/2006/relationships/tags" Target="../tags/tag271.xml"/><Relationship Id="rId14" Type="http://schemas.openxmlformats.org/officeDocument/2006/relationships/tags" Target="../tags/tag270.xml"/><Relationship Id="rId13" Type="http://schemas.openxmlformats.org/officeDocument/2006/relationships/tags" Target="../tags/tag269.xml"/><Relationship Id="rId12" Type="http://schemas.openxmlformats.org/officeDocument/2006/relationships/tags" Target="../tags/tag268.xml"/><Relationship Id="rId11" Type="http://schemas.openxmlformats.org/officeDocument/2006/relationships/tags" Target="../tags/tag267.xml"/><Relationship Id="rId10" Type="http://schemas.openxmlformats.org/officeDocument/2006/relationships/tags" Target="../tags/tag266.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5" Type="http://schemas.openxmlformats.org/officeDocument/2006/relationships/slideLayout" Target="../slideLayouts/slideLayout1.xml"/><Relationship Id="rId14" Type="http://schemas.openxmlformats.org/officeDocument/2006/relationships/tags" Target="../tags/tag76.xml"/><Relationship Id="rId13" Type="http://schemas.openxmlformats.org/officeDocument/2006/relationships/tags" Target="../tags/tag75.xml"/><Relationship Id="rId12" Type="http://schemas.openxmlformats.org/officeDocument/2006/relationships/tags" Target="../tags/tag74.xml"/><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297.xml"/><Relationship Id="rId2" Type="http://schemas.openxmlformats.org/officeDocument/2006/relationships/image" Target="../media/image5.png"/><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298.xml"/><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image" Target="../media/image4.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299.xml"/><Relationship Id="rId2" Type="http://schemas.openxmlformats.org/officeDocument/2006/relationships/image" Target="../media/image5.png"/><Relationship Id="rId1" Type="http://schemas.openxmlformats.org/officeDocument/2006/relationships/image" Target="../media/image4.png"/></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300.xml"/><Relationship Id="rId2" Type="http://schemas.openxmlformats.org/officeDocument/2006/relationships/image" Target="../media/image5.png"/><Relationship Id="rId1" Type="http://schemas.openxmlformats.org/officeDocument/2006/relationships/image" Target="../media/image4.png"/></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301.xml"/><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80.xml"/><Relationship Id="rId4" Type="http://schemas.openxmlformats.org/officeDocument/2006/relationships/tags" Target="../tags/tag79.xml"/><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84.xml"/><Relationship Id="rId4" Type="http://schemas.openxmlformats.org/officeDocument/2006/relationships/tags" Target="../tags/tag83.xml"/><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88.xml"/><Relationship Id="rId4" Type="http://schemas.openxmlformats.org/officeDocument/2006/relationships/tags" Target="../tags/tag87.xml"/><Relationship Id="rId3" Type="http://schemas.openxmlformats.org/officeDocument/2006/relationships/tags" Target="../tags/tag86.xml"/><Relationship Id="rId2" Type="http://schemas.openxmlformats.org/officeDocument/2006/relationships/tags" Target="../tags/tag85.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93.xml"/><Relationship Id="rId2" Type="http://schemas.openxmlformats.org/officeDocument/2006/relationships/image" Target="../media/image5.png"/><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94.xml"/><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9" Type="http://schemas.openxmlformats.org/officeDocument/2006/relationships/tags" Target="../tags/tag100.xml"/><Relationship Id="rId8" Type="http://schemas.openxmlformats.org/officeDocument/2006/relationships/image" Target="../media/image7.png"/><Relationship Id="rId7" Type="http://schemas.openxmlformats.org/officeDocument/2006/relationships/tags" Target="../tags/tag99.xml"/><Relationship Id="rId6" Type="http://schemas.openxmlformats.org/officeDocument/2006/relationships/tags" Target="../tags/tag98.xml"/><Relationship Id="rId5" Type="http://schemas.openxmlformats.org/officeDocument/2006/relationships/tags" Target="../tags/tag97.xml"/><Relationship Id="rId4" Type="http://schemas.openxmlformats.org/officeDocument/2006/relationships/tags" Target="../tags/tag96.xml"/><Relationship Id="rId3" Type="http://schemas.openxmlformats.org/officeDocument/2006/relationships/tags" Target="../tags/tag95.xml"/><Relationship Id="rId2" Type="http://schemas.openxmlformats.org/officeDocument/2006/relationships/image" Target="../media/image5.png"/><Relationship Id="rId11" Type="http://schemas.openxmlformats.org/officeDocument/2006/relationships/slideLayout" Target="../slideLayouts/slideLayout1.xml"/><Relationship Id="rId10" Type="http://schemas.openxmlformats.org/officeDocument/2006/relationships/tags" Target="../tags/tag101.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首页"/>
          <p:cNvPicPr>
            <a:picLocks noChangeAspect="1"/>
          </p:cNvPicPr>
          <p:nvPr/>
        </p:nvPicPr>
        <p:blipFill>
          <a:blip r:embed="rId1"/>
          <a:stretch>
            <a:fillRect/>
          </a:stretch>
        </p:blipFill>
        <p:spPr>
          <a:xfrm>
            <a:off x="0" y="0"/>
            <a:ext cx="12192000" cy="6858000"/>
          </a:xfrm>
          <a:prstGeom prst="rect">
            <a:avLst/>
          </a:prstGeom>
        </p:spPr>
      </p:pic>
      <p:sp>
        <p:nvSpPr>
          <p:cNvPr id="8" name="文本框 7"/>
          <p:cNvSpPr txBox="1"/>
          <p:nvPr/>
        </p:nvSpPr>
        <p:spPr>
          <a:xfrm>
            <a:off x="876300" y="2520000"/>
            <a:ext cx="10439400" cy="737235"/>
          </a:xfrm>
          <a:prstGeom prst="rect">
            <a:avLst/>
          </a:prstGeom>
          <a:noFill/>
        </p:spPr>
        <p:txBody>
          <a:bodyPr wrap="square" rtlCol="0">
            <a:spAutoFit/>
          </a:bodyPr>
          <a:p>
            <a:pPr algn="ctr"/>
            <a:r>
              <a:rPr lang="zh-CN" altLang="en-US" sz="4200">
                <a:solidFill>
                  <a:srgbClr val="142DA8"/>
                </a:solidFill>
                <a:latin typeface="Alimama ShuHeiTi Bold" charset="-122"/>
                <a:ea typeface="Alimama ShuHeiTi Bold" charset="-122"/>
              </a:rPr>
              <a:t>第九届全国大学生集成电路创新创业大赛</a:t>
            </a:r>
            <a:endParaRPr lang="zh-CN" altLang="en-US" sz="4200">
              <a:solidFill>
                <a:srgbClr val="142DA8"/>
              </a:solidFill>
              <a:latin typeface="Alimama ShuHeiTi Bold" charset="-122"/>
              <a:ea typeface="Alimama ShuHeiTi Bold" charset="-122"/>
            </a:endParaRPr>
          </a:p>
        </p:txBody>
      </p:sp>
      <p:pic>
        <p:nvPicPr>
          <p:cNvPr id="9" name="图片 8" descr="集创赛黑字"/>
          <p:cNvPicPr>
            <a:picLocks noChangeAspect="1"/>
          </p:cNvPicPr>
          <p:nvPr/>
        </p:nvPicPr>
        <p:blipFill>
          <a:blip r:embed="rId2"/>
          <a:stretch>
            <a:fillRect/>
          </a:stretch>
        </p:blipFill>
        <p:spPr>
          <a:xfrm>
            <a:off x="5448000" y="1080000"/>
            <a:ext cx="1296000" cy="1296000"/>
          </a:xfrm>
          <a:prstGeom prst="rect">
            <a:avLst/>
          </a:prstGeom>
        </p:spPr>
      </p:pic>
      <p:sp>
        <p:nvSpPr>
          <p:cNvPr id="11" name="圆角矩形 10"/>
          <p:cNvSpPr/>
          <p:nvPr/>
        </p:nvSpPr>
        <p:spPr>
          <a:xfrm>
            <a:off x="4296000" y="3420000"/>
            <a:ext cx="3600000" cy="540000"/>
          </a:xfrm>
          <a:prstGeom prst="roundRect">
            <a:avLst>
              <a:gd name="adj" fmla="val 15518"/>
            </a:avLst>
          </a:prstGeom>
          <a:solidFill>
            <a:schemeClr val="bg1"/>
          </a:solidFill>
          <a:ln w="25400">
            <a:solidFill>
              <a:srgbClr val="142DA8"/>
            </a:solidFill>
          </a:ln>
        </p:spPr>
        <p:style>
          <a:lnRef idx="2">
            <a:schemeClr val="accent1">
              <a:lumMod val="75000"/>
            </a:schemeClr>
          </a:lnRef>
          <a:fillRef idx="1">
            <a:schemeClr val="accent1"/>
          </a:fillRef>
          <a:effectRef idx="0">
            <a:srgbClr val="FFFFFF"/>
          </a:effectRef>
          <a:fontRef idx="minor">
            <a:schemeClr val="lt1"/>
          </a:fontRef>
        </p:style>
        <p:txBody>
          <a:bodyPr tIns="144145" rtlCol="0" anchor="ctr"/>
          <a:p>
            <a:pPr algn="ctr"/>
            <a:endParaRPr lang="zh-CN" altLang="en-US"/>
          </a:p>
        </p:txBody>
      </p:sp>
      <p:sp>
        <p:nvSpPr>
          <p:cNvPr id="12" name="文本框 11"/>
          <p:cNvSpPr txBox="1"/>
          <p:nvPr/>
        </p:nvSpPr>
        <p:spPr>
          <a:xfrm>
            <a:off x="4418965" y="3420110"/>
            <a:ext cx="3354070" cy="553085"/>
          </a:xfrm>
          <a:prstGeom prst="rect">
            <a:avLst/>
          </a:prstGeom>
          <a:noFill/>
        </p:spPr>
        <p:txBody>
          <a:bodyPr wrap="square" rtlCol="0">
            <a:spAutoFit/>
          </a:bodyPr>
          <a:p>
            <a:pPr algn="ctr"/>
            <a:r>
              <a:rPr lang="zh-CN" altLang="en-US" sz="3000">
                <a:solidFill>
                  <a:srgbClr val="142DA8"/>
                </a:solidFill>
                <a:latin typeface="HarmonyOS Sans SC Black" panose="00000A00000000000000" charset="-122"/>
                <a:ea typeface="HarmonyOS Sans SC Black" panose="00000A00000000000000" charset="-122"/>
              </a:rPr>
              <a:t>在此输入副标题</a:t>
            </a:r>
            <a:endParaRPr lang="zh-CN" altLang="en-US" sz="3000">
              <a:solidFill>
                <a:srgbClr val="142DA8"/>
              </a:solidFill>
              <a:latin typeface="HarmonyOS Sans SC Black" panose="00000A00000000000000" charset="-122"/>
              <a:ea typeface="HarmonyOS Sans SC Black" panose="00000A00000000000000" charset="-122"/>
            </a:endParaRPr>
          </a:p>
        </p:txBody>
      </p:sp>
      <p:sp>
        <p:nvSpPr>
          <p:cNvPr id="13" name="文本框 12"/>
          <p:cNvSpPr txBox="1"/>
          <p:nvPr/>
        </p:nvSpPr>
        <p:spPr>
          <a:xfrm>
            <a:off x="4064000" y="4320000"/>
            <a:ext cx="4064000" cy="337185"/>
          </a:xfrm>
          <a:prstGeom prst="rect">
            <a:avLst/>
          </a:prstGeom>
          <a:noFill/>
        </p:spPr>
        <p:txBody>
          <a:bodyPr wrap="square" rtlCol="0">
            <a:spAutoFit/>
          </a:bodyPr>
          <a:p>
            <a:pPr algn="ctr"/>
            <a:r>
              <a:rPr lang="zh-CN" altLang="en-US" sz="1600">
                <a:solidFill>
                  <a:srgbClr val="666666"/>
                </a:solidFill>
                <a:latin typeface="HarmonyOS Sans SC" panose="00000500000000000000" charset="-122"/>
                <a:ea typeface="HarmonyOS Sans SC" panose="00000500000000000000" charset="-122"/>
              </a:rPr>
              <a:t>北京智芯国信科技有限公司</a:t>
            </a:r>
            <a:endParaRPr lang="zh-CN" altLang="en-US" sz="1600">
              <a:solidFill>
                <a:srgbClr val="666666"/>
              </a:solidFill>
              <a:latin typeface="HarmonyOS Sans SC" panose="00000500000000000000" charset="-122"/>
              <a:ea typeface="HarmonyOS Sans SC" panose="00000500000000000000" charset="-122"/>
            </a:endParaRPr>
          </a:p>
        </p:txBody>
      </p:sp>
      <p:sp>
        <p:nvSpPr>
          <p:cNvPr id="14" name="圆角矩形 13"/>
          <p:cNvSpPr/>
          <p:nvPr/>
        </p:nvSpPr>
        <p:spPr>
          <a:xfrm>
            <a:off x="4368800" y="5040000"/>
            <a:ext cx="1008000" cy="360000"/>
          </a:xfrm>
          <a:prstGeom prst="roundRect">
            <a:avLst>
              <a:gd name="adj" fmla="val 50000"/>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1400"/>
              <a:t>陈黎</a:t>
            </a:r>
            <a:endParaRPr lang="zh-CN" altLang="en-US" sz="1400"/>
          </a:p>
        </p:txBody>
      </p:sp>
      <p:sp>
        <p:nvSpPr>
          <p:cNvPr id="16" name="圆角矩形 15"/>
          <p:cNvSpPr/>
          <p:nvPr/>
        </p:nvSpPr>
        <p:spPr>
          <a:xfrm>
            <a:off x="6816725" y="5040000"/>
            <a:ext cx="1008000" cy="360045"/>
          </a:xfrm>
          <a:prstGeom prst="roundRect">
            <a:avLst>
              <a:gd name="adj" fmla="val 50000"/>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1400"/>
              <a:t>3</a:t>
            </a:r>
            <a:r>
              <a:rPr lang="zh-CN" altLang="en-US" sz="1400"/>
              <a:t>月</a:t>
            </a:r>
            <a:r>
              <a:rPr lang="en-US" altLang="zh-CN" sz="1400"/>
              <a:t>28</a:t>
            </a:r>
            <a:r>
              <a:rPr lang="zh-CN" altLang="en-US" sz="1400"/>
              <a:t>日</a:t>
            </a:r>
            <a:endParaRPr lang="zh-CN" altLang="en-US" sz="1400"/>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37" name="同侧圆角矩形 68"/>
          <p:cNvSpPr/>
          <p:nvPr>
            <p:custDataLst>
              <p:tags r:id="rId3"/>
            </p:custDataLst>
          </p:nvPr>
        </p:nvSpPr>
        <p:spPr>
          <a:xfrm>
            <a:off x="1212943" y="2132856"/>
            <a:ext cx="2890995" cy="2274250"/>
          </a:xfrm>
          <a:custGeom>
            <a:avLst/>
            <a:gdLst/>
            <a:ahLst/>
            <a:cxnLst>
              <a:cxn ang="0">
                <a:pos x="wd2" y="hd2"/>
              </a:cxn>
              <a:cxn ang="5400000">
                <a:pos x="wd2" y="hd2"/>
              </a:cxn>
              <a:cxn ang="10800000">
                <a:pos x="wd2" y="hd2"/>
              </a:cxn>
              <a:cxn ang="16200000">
                <a:pos x="wd2" y="hd2"/>
              </a:cxn>
            </a:cxnLst>
            <a:rect l="0" t="0" r="r" b="b"/>
            <a:pathLst>
              <a:path w="21600" h="21600" extrusionOk="0">
                <a:moveTo>
                  <a:pt x="829" y="0"/>
                </a:moveTo>
                <a:lnTo>
                  <a:pt x="20771" y="0"/>
                </a:lnTo>
                <a:cubicBezTo>
                  <a:pt x="21229" y="0"/>
                  <a:pt x="21600" y="472"/>
                  <a:pt x="21600" y="1054"/>
                </a:cubicBezTo>
                <a:lnTo>
                  <a:pt x="21600" y="21600"/>
                </a:lnTo>
                <a:lnTo>
                  <a:pt x="0" y="21600"/>
                </a:lnTo>
                <a:lnTo>
                  <a:pt x="0" y="1054"/>
                </a:lnTo>
                <a:cubicBezTo>
                  <a:pt x="0" y="472"/>
                  <a:pt x="371" y="0"/>
                  <a:pt x="829" y="0"/>
                </a:cubicBezTo>
                <a:close/>
              </a:path>
            </a:pathLst>
          </a:custGeom>
          <a:gradFill>
            <a:gsLst>
              <a:gs pos="0">
                <a:srgbClr val="FF1A29"/>
              </a:gs>
              <a:gs pos="100000">
                <a:srgbClr val="F2A5A8"/>
              </a:gs>
            </a:gsLst>
            <a:lin ang="2700000"/>
          </a:gra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238" name="同侧圆角矩形 69"/>
          <p:cNvSpPr/>
          <p:nvPr>
            <p:custDataLst>
              <p:tags r:id="rId4"/>
            </p:custDataLst>
          </p:nvPr>
        </p:nvSpPr>
        <p:spPr>
          <a:xfrm>
            <a:off x="1212943" y="4408188"/>
            <a:ext cx="2890995" cy="11371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0272"/>
                </a:lnTo>
                <a:cubicBezTo>
                  <a:pt x="21600" y="21005"/>
                  <a:pt x="21366" y="21600"/>
                  <a:pt x="21078" y="21600"/>
                </a:cubicBezTo>
                <a:lnTo>
                  <a:pt x="522" y="21600"/>
                </a:lnTo>
                <a:cubicBezTo>
                  <a:pt x="234" y="21600"/>
                  <a:pt x="0" y="21005"/>
                  <a:pt x="0" y="20272"/>
                </a:cubicBezTo>
                <a:lnTo>
                  <a:pt x="0" y="0"/>
                </a:lnTo>
                <a:close/>
              </a:path>
            </a:pathLst>
          </a:custGeom>
          <a:solidFill>
            <a:srgbClr val="FFFFFF"/>
          </a:solidFill>
          <a:ln w="12700">
            <a:miter lim="400000"/>
          </a:ln>
          <a:effectLst>
            <a:outerShdw blurRad="165100" dist="38100" dir="5400000" rotWithShape="0">
              <a:srgbClr val="595959">
                <a:alpha val="20000"/>
              </a:srgbClr>
            </a:outerShdw>
          </a:effectLst>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239" name="矩形 8"/>
          <p:cNvSpPr txBox="1"/>
          <p:nvPr>
            <p:custDataLst>
              <p:tags r:id="rId5"/>
            </p:custDataLst>
          </p:nvPr>
        </p:nvSpPr>
        <p:spPr>
          <a:xfrm>
            <a:off x="1458847" y="3316559"/>
            <a:ext cx="2348511" cy="461645"/>
          </a:xfrm>
          <a:prstGeom prst="rect">
            <a:avLst/>
          </a:prstGeom>
          <a:ln w="12700">
            <a:miter lim="400000"/>
          </a:ln>
        </p:spPr>
        <p:txBody>
          <a:bodyPr lIns="0" tIns="0" rIns="0" bIns="0">
            <a:spAutoFit/>
          </a:bodyPr>
          <a:lstStyle>
            <a:lvl1pPr>
              <a:lnSpc>
                <a:spcPct val="150000"/>
              </a:lnSpc>
              <a:defRPr sz="1000">
                <a:solidFill>
                  <a:srgbClr val="FFFFFF"/>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此处添加详细文本描述，建议与标题相关并符合整体</a:t>
            </a:r>
            <a:endParaRPr>
              <a:latin typeface="HarmonyOS Sans SC Light" panose="00000400000000000000" charset="-122"/>
              <a:ea typeface="HarmonyOS Sans SC Light" panose="00000400000000000000" charset="-122"/>
            </a:endParaRPr>
          </a:p>
        </p:txBody>
      </p:sp>
      <p:sp>
        <p:nvSpPr>
          <p:cNvPr id="240" name="TextBox 79"/>
          <p:cNvSpPr txBox="1"/>
          <p:nvPr>
            <p:custDataLst>
              <p:tags r:id="rId6"/>
            </p:custDataLst>
          </p:nvPr>
        </p:nvSpPr>
        <p:spPr>
          <a:xfrm>
            <a:off x="1428715" y="2888786"/>
            <a:ext cx="2501380" cy="274320"/>
          </a:xfrm>
          <a:prstGeom prst="rect">
            <a:avLst/>
          </a:prstGeom>
          <a:ln w="12700">
            <a:miter lim="400000"/>
          </a:ln>
        </p:spPr>
        <p:txBody>
          <a:bodyPr lIns="45711" tIns="45711" rIns="45711" bIns="45711">
            <a:spAutoFit/>
          </a:bodyPr>
          <a:lstStyle>
            <a:lvl1pPr>
              <a:defRPr sz="1200" b="1">
                <a:solidFill>
                  <a:srgbClr val="FFFFFF"/>
                </a:solidFill>
                <a:effectLst>
                  <a:outerShdw blurRad="165100" dist="38100" dir="2700000" rotWithShape="0">
                    <a:srgbClr val="000000">
                      <a:alpha val="20000"/>
                    </a:srgbClr>
                  </a:outerShdw>
                </a:effectLst>
                <a:latin typeface="AlibabaPuHuiTi_2_75_SemiBold"/>
                <a:ea typeface="AlibabaPuHuiTi_2_75_SemiBold"/>
                <a:cs typeface="AlibabaPuHuiTi_2_75_SemiBold"/>
                <a:sym typeface="AlibabaPuHuiTi_2_75_SemiBold"/>
              </a:defRPr>
            </a:lvl1pPr>
          </a:lstStyle>
          <a:p>
            <a:r>
              <a:rPr lang="zh-CN">
                <a:latin typeface="HarmonyOS Sans SC Medium" panose="00000600000000000000" charset="-122"/>
                <a:ea typeface="HarmonyOS Sans SC Medium" panose="00000600000000000000" charset="-122"/>
                <a:sym typeface="+mn-ea"/>
              </a:rPr>
              <a:t>输入内容</a:t>
            </a:r>
            <a:endParaRPr>
              <a:latin typeface="HarmonyOS Sans SC Medium" panose="00000600000000000000" charset="-122"/>
              <a:ea typeface="HarmonyOS Sans SC Medium" panose="00000600000000000000" charset="-122"/>
            </a:endParaRPr>
          </a:p>
        </p:txBody>
      </p:sp>
      <p:sp>
        <p:nvSpPr>
          <p:cNvPr id="241" name="直接连接符 83"/>
          <p:cNvSpPr/>
          <p:nvPr>
            <p:custDataLst>
              <p:tags r:id="rId7"/>
            </p:custDataLst>
          </p:nvPr>
        </p:nvSpPr>
        <p:spPr>
          <a:xfrm>
            <a:off x="1485615" y="4093438"/>
            <a:ext cx="2348506" cy="1"/>
          </a:xfrm>
          <a:prstGeom prst="line">
            <a:avLst/>
          </a:prstGeom>
          <a:ln w="34925" cap="rnd">
            <a:solidFill>
              <a:srgbClr val="BFBFBF"/>
            </a:solidFill>
          </a:ln>
        </p:spPr>
        <p:txBody>
          <a:bodyPr lIns="45719" rIns="45719"/>
          <a:lstStyle/>
          <a:p/>
        </p:txBody>
      </p:sp>
      <p:sp>
        <p:nvSpPr>
          <p:cNvPr id="242" name="直接连接符 84"/>
          <p:cNvSpPr/>
          <p:nvPr>
            <p:custDataLst>
              <p:tags r:id="rId8"/>
            </p:custDataLst>
          </p:nvPr>
        </p:nvSpPr>
        <p:spPr>
          <a:xfrm>
            <a:off x="1485616" y="4091516"/>
            <a:ext cx="1510452" cy="1"/>
          </a:xfrm>
          <a:prstGeom prst="line">
            <a:avLst/>
          </a:prstGeom>
          <a:ln w="57150" cap="rnd">
            <a:solidFill>
              <a:srgbClr val="FFFFFF"/>
            </a:solidFill>
            <a:tailEnd type="oval"/>
          </a:ln>
          <a:effectLst>
            <a:outerShdw blurRad="50800" dist="38100" rotWithShape="0">
              <a:srgbClr val="000000">
                <a:alpha val="40000"/>
              </a:srgbClr>
            </a:outerShdw>
          </a:effectLst>
        </p:spPr>
        <p:txBody>
          <a:bodyPr lIns="45719" rIns="45719"/>
          <a:lstStyle/>
          <a:p/>
        </p:txBody>
      </p:sp>
      <p:sp>
        <p:nvSpPr>
          <p:cNvPr id="243" name="矩形 12"/>
          <p:cNvSpPr txBox="1"/>
          <p:nvPr>
            <p:custDataLst>
              <p:tags r:id="rId9"/>
            </p:custDataLst>
          </p:nvPr>
        </p:nvSpPr>
        <p:spPr>
          <a:xfrm>
            <a:off x="1428715" y="2221963"/>
            <a:ext cx="1550215" cy="662925"/>
          </a:xfrm>
          <a:prstGeom prst="rect">
            <a:avLst/>
          </a:prstGeom>
          <a:ln w="12700">
            <a:miter lim="400000"/>
          </a:ln>
        </p:spPr>
        <p:txBody>
          <a:bodyPr lIns="45711" tIns="45711" rIns="45711" bIns="45711">
            <a:spAutoFit/>
          </a:bodyPr>
          <a:lstStyle/>
          <a:p>
            <a:pPr>
              <a:defRPr sz="3200">
                <a:solidFill>
                  <a:srgbClr val="FFFFFF"/>
                </a:solidFill>
                <a:effectLst>
                  <a:outerShdw blurRad="165100" dist="38100" dir="2700000" rotWithShape="0">
                    <a:srgbClr val="000000">
                      <a:alpha val="20000"/>
                    </a:srgbClr>
                  </a:outerShdw>
                </a:effectLst>
                <a:latin typeface="AlibabaPuHuiTi_2_65_Medium"/>
                <a:ea typeface="AlibabaPuHuiTi_2_65_Medium"/>
                <a:cs typeface="AlibabaPuHuiTi_2_65_Medium"/>
                <a:sym typeface="AlibabaPuHuiTi_2_65_Medium"/>
              </a:defRPr>
            </a:pPr>
            <a:r>
              <a:rPr>
                <a:latin typeface="HarmonyOS Sans SC Black" panose="00000A00000000000000" charset="-122"/>
                <a:ea typeface="HarmonyOS Sans SC Black" panose="00000A00000000000000" charset="-122"/>
              </a:rPr>
              <a:t>70</a:t>
            </a:r>
            <a:r>
              <a:rPr sz="2000">
                <a:latin typeface="HarmonyOS Sans SC Black" panose="00000A00000000000000" charset="-122"/>
                <a:ea typeface="HarmonyOS Sans SC Black" panose="00000A00000000000000" charset="-122"/>
              </a:rPr>
              <a:t>%</a:t>
            </a:r>
            <a:endParaRPr sz="2000">
              <a:latin typeface="HarmonyOS Sans SC Black" panose="00000A00000000000000" charset="-122"/>
              <a:ea typeface="HarmonyOS Sans SC Black" panose="00000A00000000000000" charset="-122"/>
            </a:endParaRPr>
          </a:p>
        </p:txBody>
      </p:sp>
      <p:sp>
        <p:nvSpPr>
          <p:cNvPr id="244" name="矩形 13"/>
          <p:cNvSpPr txBox="1"/>
          <p:nvPr>
            <p:custDataLst>
              <p:tags r:id="rId10"/>
            </p:custDataLst>
          </p:nvPr>
        </p:nvSpPr>
        <p:spPr>
          <a:xfrm>
            <a:off x="2189277" y="4716000"/>
            <a:ext cx="1773142" cy="461645"/>
          </a:xfrm>
          <a:prstGeom prst="rect">
            <a:avLst/>
          </a:prstGeom>
          <a:ln w="12700">
            <a:miter lim="400000"/>
          </a:ln>
        </p:spPr>
        <p:txBody>
          <a:bodyPr lIns="0" tIns="0" rIns="0" bIns="0">
            <a:spAutoFit/>
          </a:bodyPr>
          <a:lstStyle>
            <a:lvl1pPr>
              <a:lnSpc>
                <a:spcPct val="150000"/>
              </a:lnSpc>
              <a:defRPr sz="1000">
                <a:solidFill>
                  <a:srgbClr val="3B3838"/>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此处添加详细文本描述，建议与标题相关并符合整体</a:t>
            </a:r>
            <a:endParaRPr>
              <a:latin typeface="HarmonyOS Sans SC Light" panose="00000400000000000000" charset="-122"/>
              <a:ea typeface="HarmonyOS Sans SC Light" panose="00000400000000000000" charset="-122"/>
            </a:endParaRPr>
          </a:p>
        </p:txBody>
      </p:sp>
      <p:sp>
        <p:nvSpPr>
          <p:cNvPr id="245" name="同侧圆角矩形 85"/>
          <p:cNvSpPr/>
          <p:nvPr>
            <p:custDataLst>
              <p:tags r:id="rId11"/>
            </p:custDataLst>
          </p:nvPr>
        </p:nvSpPr>
        <p:spPr>
          <a:xfrm>
            <a:off x="4693251" y="2132856"/>
            <a:ext cx="2890995" cy="2274250"/>
          </a:xfrm>
          <a:custGeom>
            <a:avLst/>
            <a:gdLst/>
            <a:ahLst/>
            <a:cxnLst>
              <a:cxn ang="0">
                <a:pos x="wd2" y="hd2"/>
              </a:cxn>
              <a:cxn ang="5400000">
                <a:pos x="wd2" y="hd2"/>
              </a:cxn>
              <a:cxn ang="10800000">
                <a:pos x="wd2" y="hd2"/>
              </a:cxn>
              <a:cxn ang="16200000">
                <a:pos x="wd2" y="hd2"/>
              </a:cxn>
            </a:cxnLst>
            <a:rect l="0" t="0" r="r" b="b"/>
            <a:pathLst>
              <a:path w="21600" h="21600" extrusionOk="0">
                <a:moveTo>
                  <a:pt x="829" y="0"/>
                </a:moveTo>
                <a:lnTo>
                  <a:pt x="20771" y="0"/>
                </a:lnTo>
                <a:cubicBezTo>
                  <a:pt x="21229" y="0"/>
                  <a:pt x="21600" y="472"/>
                  <a:pt x="21600" y="1054"/>
                </a:cubicBezTo>
                <a:lnTo>
                  <a:pt x="21600" y="21600"/>
                </a:lnTo>
                <a:lnTo>
                  <a:pt x="0" y="21600"/>
                </a:lnTo>
                <a:lnTo>
                  <a:pt x="0" y="1054"/>
                </a:lnTo>
                <a:cubicBezTo>
                  <a:pt x="0" y="472"/>
                  <a:pt x="371" y="0"/>
                  <a:pt x="829" y="0"/>
                </a:cubicBezTo>
                <a:close/>
              </a:path>
            </a:pathLst>
          </a:custGeom>
          <a:gradFill>
            <a:gsLst>
              <a:gs pos="0">
                <a:srgbClr val="004CE5"/>
              </a:gs>
              <a:gs pos="100000">
                <a:srgbClr val="7399E5"/>
              </a:gs>
            </a:gsLst>
            <a:lin ang="2700000"/>
          </a:gra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246" name="同侧圆角矩形 86"/>
          <p:cNvSpPr/>
          <p:nvPr>
            <p:custDataLst>
              <p:tags r:id="rId12"/>
            </p:custDataLst>
          </p:nvPr>
        </p:nvSpPr>
        <p:spPr>
          <a:xfrm>
            <a:off x="4693251" y="4406918"/>
            <a:ext cx="2890995" cy="11371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0272"/>
                </a:lnTo>
                <a:cubicBezTo>
                  <a:pt x="21600" y="21005"/>
                  <a:pt x="21366" y="21600"/>
                  <a:pt x="21078" y="21600"/>
                </a:cubicBezTo>
                <a:lnTo>
                  <a:pt x="522" y="21600"/>
                </a:lnTo>
                <a:cubicBezTo>
                  <a:pt x="234" y="21600"/>
                  <a:pt x="0" y="21005"/>
                  <a:pt x="0" y="20272"/>
                </a:cubicBezTo>
                <a:lnTo>
                  <a:pt x="0" y="0"/>
                </a:lnTo>
                <a:close/>
              </a:path>
            </a:pathLst>
          </a:custGeom>
          <a:solidFill>
            <a:srgbClr val="FFFFFF"/>
          </a:solidFill>
          <a:ln w="12700">
            <a:miter lim="400000"/>
          </a:ln>
          <a:effectLst>
            <a:outerShdw blurRad="165100" dist="38100" dir="5400000" rotWithShape="0">
              <a:srgbClr val="595959">
                <a:alpha val="20000"/>
              </a:srgbClr>
            </a:outerShdw>
          </a:effectLst>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247" name="矩形 16"/>
          <p:cNvSpPr txBox="1"/>
          <p:nvPr>
            <p:custDataLst>
              <p:tags r:id="rId13"/>
            </p:custDataLst>
          </p:nvPr>
        </p:nvSpPr>
        <p:spPr>
          <a:xfrm>
            <a:off x="4950974" y="3316559"/>
            <a:ext cx="2348512" cy="444501"/>
          </a:xfrm>
          <a:prstGeom prst="rect">
            <a:avLst/>
          </a:prstGeom>
          <a:ln w="12700">
            <a:miter lim="400000"/>
          </a:ln>
        </p:spPr>
        <p:txBody>
          <a:bodyPr lIns="0" tIns="0" rIns="0" bIns="0">
            <a:spAutoFit/>
          </a:bodyPr>
          <a:lstStyle>
            <a:lvl1pPr>
              <a:lnSpc>
                <a:spcPct val="150000"/>
              </a:lnSpc>
              <a:defRPr sz="1000">
                <a:solidFill>
                  <a:srgbClr val="FFFFFF"/>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此处添加详细文本描述，建议与标题相关并符合整体</a:t>
            </a:r>
            <a:endParaRPr>
              <a:latin typeface="HarmonyOS Sans SC Light" panose="00000400000000000000" charset="-122"/>
              <a:ea typeface="HarmonyOS Sans SC Light" panose="00000400000000000000" charset="-122"/>
            </a:endParaRPr>
          </a:p>
        </p:txBody>
      </p:sp>
      <p:sp>
        <p:nvSpPr>
          <p:cNvPr id="248" name="TextBox 102"/>
          <p:cNvSpPr txBox="1"/>
          <p:nvPr>
            <p:custDataLst>
              <p:tags r:id="rId14"/>
            </p:custDataLst>
          </p:nvPr>
        </p:nvSpPr>
        <p:spPr>
          <a:xfrm>
            <a:off x="4920843" y="2888786"/>
            <a:ext cx="2501380" cy="274320"/>
          </a:xfrm>
          <a:prstGeom prst="rect">
            <a:avLst/>
          </a:prstGeom>
          <a:ln w="12700">
            <a:miter lim="400000"/>
          </a:ln>
        </p:spPr>
        <p:txBody>
          <a:bodyPr lIns="45711" tIns="45711" rIns="45711" bIns="45711">
            <a:spAutoFit/>
          </a:bodyPr>
          <a:lstStyle>
            <a:lvl1pPr>
              <a:defRPr sz="1200" b="1">
                <a:solidFill>
                  <a:srgbClr val="FFFFFF"/>
                </a:solidFill>
                <a:effectLst>
                  <a:outerShdw blurRad="165100" dist="38100" dir="2700000" rotWithShape="0">
                    <a:srgbClr val="000000">
                      <a:alpha val="20000"/>
                    </a:srgbClr>
                  </a:outerShdw>
                </a:effectLst>
                <a:latin typeface="AlibabaPuHuiTi_2_75_SemiBold"/>
                <a:ea typeface="AlibabaPuHuiTi_2_75_SemiBold"/>
                <a:cs typeface="AlibabaPuHuiTi_2_75_SemiBold"/>
                <a:sym typeface="AlibabaPuHuiTi_2_75_SemiBold"/>
              </a:defRPr>
            </a:lvl1pPr>
          </a:lstStyle>
          <a:p>
            <a:r>
              <a:rPr lang="zh-CN">
                <a:latin typeface="HarmonyOS Sans SC Medium" panose="00000600000000000000" charset="-122"/>
                <a:ea typeface="HarmonyOS Sans SC Medium" panose="00000600000000000000" charset="-122"/>
                <a:sym typeface="+mn-ea"/>
              </a:rPr>
              <a:t>输入内容</a:t>
            </a:r>
            <a:endParaRPr>
              <a:latin typeface="HarmonyOS Sans SC Medium" panose="00000600000000000000" charset="-122"/>
              <a:ea typeface="HarmonyOS Sans SC Medium" panose="00000600000000000000" charset="-122"/>
            </a:endParaRPr>
          </a:p>
        </p:txBody>
      </p:sp>
      <p:sp>
        <p:nvSpPr>
          <p:cNvPr id="249" name="直接连接符 103"/>
          <p:cNvSpPr/>
          <p:nvPr>
            <p:custDataLst>
              <p:tags r:id="rId15"/>
            </p:custDataLst>
          </p:nvPr>
        </p:nvSpPr>
        <p:spPr>
          <a:xfrm>
            <a:off x="4965924" y="4093438"/>
            <a:ext cx="2348505" cy="1"/>
          </a:xfrm>
          <a:prstGeom prst="line">
            <a:avLst/>
          </a:prstGeom>
          <a:ln w="34925" cap="rnd">
            <a:solidFill>
              <a:srgbClr val="BFBFBF"/>
            </a:solidFill>
          </a:ln>
        </p:spPr>
        <p:txBody>
          <a:bodyPr lIns="45719" rIns="45719"/>
          <a:lstStyle/>
          <a:p/>
        </p:txBody>
      </p:sp>
      <p:sp>
        <p:nvSpPr>
          <p:cNvPr id="250" name="直接连接符 104"/>
          <p:cNvSpPr/>
          <p:nvPr>
            <p:custDataLst>
              <p:tags r:id="rId16"/>
            </p:custDataLst>
          </p:nvPr>
        </p:nvSpPr>
        <p:spPr>
          <a:xfrm>
            <a:off x="4965917" y="4091516"/>
            <a:ext cx="1145677" cy="1"/>
          </a:xfrm>
          <a:prstGeom prst="line">
            <a:avLst/>
          </a:prstGeom>
          <a:ln w="57150" cap="rnd">
            <a:solidFill>
              <a:srgbClr val="FFFFFF"/>
            </a:solidFill>
            <a:tailEnd type="oval"/>
          </a:ln>
          <a:effectLst>
            <a:outerShdw blurRad="50800" dist="38100" rotWithShape="0">
              <a:srgbClr val="000000">
                <a:alpha val="40000"/>
              </a:srgbClr>
            </a:outerShdw>
          </a:effectLst>
        </p:spPr>
        <p:txBody>
          <a:bodyPr lIns="45719" rIns="45719"/>
          <a:lstStyle/>
          <a:p/>
        </p:txBody>
      </p:sp>
      <p:sp>
        <p:nvSpPr>
          <p:cNvPr id="251" name="矩形 20"/>
          <p:cNvSpPr txBox="1"/>
          <p:nvPr>
            <p:custDataLst>
              <p:tags r:id="rId17"/>
            </p:custDataLst>
          </p:nvPr>
        </p:nvSpPr>
        <p:spPr>
          <a:xfrm>
            <a:off x="4920843" y="2221963"/>
            <a:ext cx="1631651" cy="582295"/>
          </a:xfrm>
          <a:prstGeom prst="rect">
            <a:avLst/>
          </a:prstGeom>
          <a:ln w="12700">
            <a:miter lim="400000"/>
          </a:ln>
        </p:spPr>
        <p:txBody>
          <a:bodyPr lIns="45711" tIns="45711" rIns="45711" bIns="45711">
            <a:spAutoFit/>
          </a:bodyPr>
          <a:lstStyle/>
          <a:p>
            <a:pPr>
              <a:defRPr sz="3200">
                <a:solidFill>
                  <a:srgbClr val="FFFFFF"/>
                </a:solidFill>
                <a:effectLst>
                  <a:outerShdw blurRad="165100" dist="38100" dir="2700000" rotWithShape="0">
                    <a:srgbClr val="000000">
                      <a:alpha val="20000"/>
                    </a:srgbClr>
                  </a:outerShdw>
                </a:effectLst>
                <a:latin typeface="AlibabaPuHuiTi_2_65_Medium"/>
                <a:ea typeface="AlibabaPuHuiTi_2_65_Medium"/>
                <a:cs typeface="AlibabaPuHuiTi_2_65_Medium"/>
                <a:sym typeface="AlibabaPuHuiTi_2_65_Medium"/>
              </a:defRPr>
            </a:pPr>
            <a:r>
              <a:rPr>
                <a:latin typeface="HarmonyOS Sans SC Black" panose="00000A00000000000000" charset="-122"/>
                <a:ea typeface="HarmonyOS Sans SC Black" panose="00000A00000000000000" charset="-122"/>
              </a:rPr>
              <a:t>50</a:t>
            </a:r>
            <a:r>
              <a:rPr sz="2000">
                <a:latin typeface="HarmonyOS Sans SC Black" panose="00000A00000000000000" charset="-122"/>
                <a:ea typeface="HarmonyOS Sans SC Black" panose="00000A00000000000000" charset="-122"/>
              </a:rPr>
              <a:t>%</a:t>
            </a:r>
            <a:endParaRPr sz="2000">
              <a:latin typeface="HarmonyOS Sans SC Black" panose="00000A00000000000000" charset="-122"/>
              <a:ea typeface="HarmonyOS Sans SC Black" panose="00000A00000000000000" charset="-122"/>
            </a:endParaRPr>
          </a:p>
        </p:txBody>
      </p:sp>
      <p:sp>
        <p:nvSpPr>
          <p:cNvPr id="252" name="矩形 21"/>
          <p:cNvSpPr txBox="1"/>
          <p:nvPr>
            <p:custDataLst>
              <p:tags r:id="rId18"/>
            </p:custDataLst>
          </p:nvPr>
        </p:nvSpPr>
        <p:spPr>
          <a:xfrm>
            <a:off x="5670218" y="4716000"/>
            <a:ext cx="1773142" cy="444501"/>
          </a:xfrm>
          <a:prstGeom prst="rect">
            <a:avLst/>
          </a:prstGeom>
          <a:ln w="12700">
            <a:miter lim="400000"/>
          </a:ln>
        </p:spPr>
        <p:txBody>
          <a:bodyPr lIns="0" tIns="0" rIns="0" bIns="0">
            <a:spAutoFit/>
          </a:bodyPr>
          <a:lstStyle>
            <a:lvl1pPr>
              <a:lnSpc>
                <a:spcPct val="150000"/>
              </a:lnSpc>
              <a:defRPr sz="1000">
                <a:solidFill>
                  <a:srgbClr val="3B3838"/>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此处添加详细文本描述，建议与标题相关并符合整体</a:t>
            </a:r>
            <a:endParaRPr>
              <a:latin typeface="HarmonyOS Sans SC Light" panose="00000400000000000000" charset="-122"/>
              <a:ea typeface="HarmonyOS Sans SC Light" panose="00000400000000000000" charset="-122"/>
            </a:endParaRPr>
          </a:p>
        </p:txBody>
      </p:sp>
      <p:sp>
        <p:nvSpPr>
          <p:cNvPr id="253" name="同侧圆角矩形 102"/>
          <p:cNvSpPr/>
          <p:nvPr>
            <p:custDataLst>
              <p:tags r:id="rId19"/>
            </p:custDataLst>
          </p:nvPr>
        </p:nvSpPr>
        <p:spPr>
          <a:xfrm>
            <a:off x="8173557" y="2132856"/>
            <a:ext cx="2890995" cy="2274250"/>
          </a:xfrm>
          <a:custGeom>
            <a:avLst/>
            <a:gdLst/>
            <a:ahLst/>
            <a:cxnLst>
              <a:cxn ang="0">
                <a:pos x="wd2" y="hd2"/>
              </a:cxn>
              <a:cxn ang="5400000">
                <a:pos x="wd2" y="hd2"/>
              </a:cxn>
              <a:cxn ang="10800000">
                <a:pos x="wd2" y="hd2"/>
              </a:cxn>
              <a:cxn ang="16200000">
                <a:pos x="wd2" y="hd2"/>
              </a:cxn>
            </a:cxnLst>
            <a:rect l="0" t="0" r="r" b="b"/>
            <a:pathLst>
              <a:path w="21600" h="21600" extrusionOk="0">
                <a:moveTo>
                  <a:pt x="829" y="0"/>
                </a:moveTo>
                <a:lnTo>
                  <a:pt x="20771" y="0"/>
                </a:lnTo>
                <a:cubicBezTo>
                  <a:pt x="21229" y="0"/>
                  <a:pt x="21600" y="472"/>
                  <a:pt x="21600" y="1054"/>
                </a:cubicBezTo>
                <a:lnTo>
                  <a:pt x="21600" y="21600"/>
                </a:lnTo>
                <a:lnTo>
                  <a:pt x="0" y="21600"/>
                </a:lnTo>
                <a:lnTo>
                  <a:pt x="0" y="1054"/>
                </a:lnTo>
                <a:cubicBezTo>
                  <a:pt x="0" y="472"/>
                  <a:pt x="371" y="0"/>
                  <a:pt x="829" y="0"/>
                </a:cubicBezTo>
                <a:close/>
              </a:path>
            </a:pathLst>
          </a:custGeom>
          <a:gradFill>
            <a:gsLst>
              <a:gs pos="0">
                <a:srgbClr val="FFBB33"/>
              </a:gs>
              <a:gs pos="100000">
                <a:srgbClr val="FFDD99"/>
              </a:gs>
            </a:gsLst>
            <a:lin ang="2700000" scaled="0"/>
          </a:gra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254" name="同侧圆角矩形 103"/>
          <p:cNvSpPr/>
          <p:nvPr>
            <p:custDataLst>
              <p:tags r:id="rId20"/>
            </p:custDataLst>
          </p:nvPr>
        </p:nvSpPr>
        <p:spPr>
          <a:xfrm>
            <a:off x="8173557" y="4407553"/>
            <a:ext cx="2890995" cy="11371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0272"/>
                </a:lnTo>
                <a:cubicBezTo>
                  <a:pt x="21600" y="21005"/>
                  <a:pt x="21366" y="21600"/>
                  <a:pt x="21078" y="21600"/>
                </a:cubicBezTo>
                <a:lnTo>
                  <a:pt x="522" y="21600"/>
                </a:lnTo>
                <a:cubicBezTo>
                  <a:pt x="234" y="21600"/>
                  <a:pt x="0" y="21005"/>
                  <a:pt x="0" y="20272"/>
                </a:cubicBezTo>
                <a:lnTo>
                  <a:pt x="0" y="0"/>
                </a:lnTo>
                <a:close/>
              </a:path>
            </a:pathLst>
          </a:custGeom>
          <a:solidFill>
            <a:srgbClr val="FFFFFF"/>
          </a:solidFill>
          <a:ln w="12700">
            <a:miter lim="400000"/>
          </a:ln>
          <a:effectLst>
            <a:outerShdw blurRad="165100" dist="38100" dir="5400000" rotWithShape="0">
              <a:srgbClr val="595959">
                <a:alpha val="20000"/>
              </a:srgbClr>
            </a:outerShdw>
          </a:effectLst>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255" name="矩形 24"/>
          <p:cNvSpPr txBox="1"/>
          <p:nvPr>
            <p:custDataLst>
              <p:tags r:id="rId21"/>
            </p:custDataLst>
          </p:nvPr>
        </p:nvSpPr>
        <p:spPr>
          <a:xfrm>
            <a:off x="8446223" y="3316559"/>
            <a:ext cx="2348512" cy="444501"/>
          </a:xfrm>
          <a:prstGeom prst="rect">
            <a:avLst/>
          </a:prstGeom>
          <a:ln w="12700">
            <a:miter lim="400000"/>
          </a:ln>
        </p:spPr>
        <p:txBody>
          <a:bodyPr lIns="0" tIns="0" rIns="0" bIns="0">
            <a:spAutoFit/>
          </a:bodyPr>
          <a:lstStyle>
            <a:lvl1pPr>
              <a:lnSpc>
                <a:spcPct val="150000"/>
              </a:lnSpc>
              <a:defRPr sz="1000">
                <a:solidFill>
                  <a:srgbClr val="FFFFFF"/>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此处添加详细文本描述，建议与标题相关并符合整体</a:t>
            </a:r>
            <a:endParaRPr>
              <a:latin typeface="HarmonyOS Sans SC Light" panose="00000400000000000000" charset="-122"/>
              <a:ea typeface="HarmonyOS Sans SC Light" panose="00000400000000000000" charset="-122"/>
            </a:endParaRPr>
          </a:p>
        </p:txBody>
      </p:sp>
      <p:sp>
        <p:nvSpPr>
          <p:cNvPr id="256" name="TextBox 148"/>
          <p:cNvSpPr txBox="1"/>
          <p:nvPr>
            <p:custDataLst>
              <p:tags r:id="rId22"/>
            </p:custDataLst>
          </p:nvPr>
        </p:nvSpPr>
        <p:spPr>
          <a:xfrm>
            <a:off x="8416093" y="2888786"/>
            <a:ext cx="2501380" cy="274320"/>
          </a:xfrm>
          <a:prstGeom prst="rect">
            <a:avLst/>
          </a:prstGeom>
          <a:ln w="12700">
            <a:miter lim="400000"/>
          </a:ln>
        </p:spPr>
        <p:txBody>
          <a:bodyPr lIns="45711" tIns="45711" rIns="45711" bIns="45711">
            <a:spAutoFit/>
          </a:bodyPr>
          <a:lstStyle>
            <a:lvl1pPr>
              <a:defRPr sz="1200" b="1">
                <a:solidFill>
                  <a:srgbClr val="FFFFFF"/>
                </a:solidFill>
                <a:effectLst>
                  <a:outerShdw blurRad="165100" dist="38100" dir="2700000" rotWithShape="0">
                    <a:srgbClr val="000000">
                      <a:alpha val="20000"/>
                    </a:srgbClr>
                  </a:outerShdw>
                </a:effectLst>
                <a:latin typeface="AlibabaPuHuiTi_2_75_SemiBold"/>
                <a:ea typeface="AlibabaPuHuiTi_2_75_SemiBold"/>
                <a:cs typeface="AlibabaPuHuiTi_2_75_SemiBold"/>
                <a:sym typeface="AlibabaPuHuiTi_2_75_SemiBold"/>
              </a:defRPr>
            </a:lvl1pPr>
          </a:lstStyle>
          <a:p>
            <a:r>
              <a:rPr lang="zh-CN">
                <a:latin typeface="HarmonyOS Sans SC Medium" panose="00000600000000000000" charset="-122"/>
                <a:ea typeface="HarmonyOS Sans SC Medium" panose="00000600000000000000" charset="-122"/>
                <a:sym typeface="+mn-ea"/>
              </a:rPr>
              <a:t>输入内容</a:t>
            </a:r>
            <a:endParaRPr>
              <a:latin typeface="HarmonyOS Sans SC Medium" panose="00000600000000000000" charset="-122"/>
              <a:ea typeface="HarmonyOS Sans SC Medium" panose="00000600000000000000" charset="-122"/>
            </a:endParaRPr>
          </a:p>
        </p:txBody>
      </p:sp>
      <p:sp>
        <p:nvSpPr>
          <p:cNvPr id="257" name="直接连接符 150"/>
          <p:cNvSpPr/>
          <p:nvPr>
            <p:custDataLst>
              <p:tags r:id="rId23"/>
            </p:custDataLst>
          </p:nvPr>
        </p:nvSpPr>
        <p:spPr>
          <a:xfrm>
            <a:off x="8446230" y="4093438"/>
            <a:ext cx="2348506" cy="1"/>
          </a:xfrm>
          <a:prstGeom prst="line">
            <a:avLst/>
          </a:prstGeom>
          <a:ln w="34925" cap="rnd">
            <a:solidFill>
              <a:srgbClr val="BFBFBF"/>
            </a:solidFill>
          </a:ln>
        </p:spPr>
        <p:txBody>
          <a:bodyPr lIns="45719" rIns="45719"/>
          <a:lstStyle/>
          <a:p/>
        </p:txBody>
      </p:sp>
      <p:sp>
        <p:nvSpPr>
          <p:cNvPr id="258" name="直接连接符 151"/>
          <p:cNvSpPr/>
          <p:nvPr>
            <p:custDataLst>
              <p:tags r:id="rId24"/>
            </p:custDataLst>
          </p:nvPr>
        </p:nvSpPr>
        <p:spPr>
          <a:xfrm>
            <a:off x="8446223" y="4091516"/>
            <a:ext cx="2127196" cy="1"/>
          </a:xfrm>
          <a:prstGeom prst="line">
            <a:avLst/>
          </a:prstGeom>
          <a:ln w="57150" cap="rnd">
            <a:solidFill>
              <a:srgbClr val="FFFFFF"/>
            </a:solidFill>
            <a:tailEnd type="oval"/>
          </a:ln>
          <a:effectLst>
            <a:outerShdw blurRad="50800" dist="38100" rotWithShape="0">
              <a:srgbClr val="000000">
                <a:alpha val="40000"/>
              </a:srgbClr>
            </a:outerShdw>
          </a:effectLst>
        </p:spPr>
        <p:txBody>
          <a:bodyPr lIns="45719" rIns="45719"/>
          <a:lstStyle/>
          <a:p/>
        </p:txBody>
      </p:sp>
      <p:sp>
        <p:nvSpPr>
          <p:cNvPr id="259" name="矩形 28"/>
          <p:cNvSpPr txBox="1"/>
          <p:nvPr>
            <p:custDataLst>
              <p:tags r:id="rId25"/>
            </p:custDataLst>
          </p:nvPr>
        </p:nvSpPr>
        <p:spPr>
          <a:xfrm>
            <a:off x="8416091" y="2221963"/>
            <a:ext cx="1180618" cy="662925"/>
          </a:xfrm>
          <a:prstGeom prst="rect">
            <a:avLst/>
          </a:prstGeom>
          <a:ln w="12700">
            <a:miter lim="400000"/>
          </a:ln>
        </p:spPr>
        <p:txBody>
          <a:bodyPr lIns="45711" tIns="45711" rIns="45711" bIns="45711">
            <a:spAutoFit/>
          </a:bodyPr>
          <a:lstStyle/>
          <a:p>
            <a:pPr>
              <a:defRPr sz="3200">
                <a:solidFill>
                  <a:srgbClr val="FFFFFF"/>
                </a:solidFill>
                <a:effectLst>
                  <a:outerShdw blurRad="165100" dist="38100" dir="2700000" rotWithShape="0">
                    <a:srgbClr val="000000">
                      <a:alpha val="20000"/>
                    </a:srgbClr>
                  </a:outerShdw>
                </a:effectLst>
                <a:latin typeface="AlibabaPuHuiTi_2_65_Medium"/>
                <a:ea typeface="AlibabaPuHuiTi_2_65_Medium"/>
                <a:cs typeface="AlibabaPuHuiTi_2_65_Medium"/>
                <a:sym typeface="AlibabaPuHuiTi_2_65_Medium"/>
              </a:defRPr>
            </a:pPr>
            <a:r>
              <a:rPr>
                <a:latin typeface="HarmonyOS Sans SC Black" panose="00000A00000000000000" charset="-122"/>
                <a:ea typeface="HarmonyOS Sans SC Black" panose="00000A00000000000000" charset="-122"/>
              </a:rPr>
              <a:t>90</a:t>
            </a:r>
            <a:r>
              <a:rPr sz="2000">
                <a:latin typeface="HarmonyOS Sans SC Black" panose="00000A00000000000000" charset="-122"/>
                <a:ea typeface="HarmonyOS Sans SC Black" panose="00000A00000000000000" charset="-122"/>
              </a:rPr>
              <a:t>%</a:t>
            </a:r>
            <a:endParaRPr sz="2000">
              <a:latin typeface="HarmonyOS Sans SC Black" panose="00000A00000000000000" charset="-122"/>
              <a:ea typeface="HarmonyOS Sans SC Black" panose="00000A00000000000000" charset="-122"/>
            </a:endParaRPr>
          </a:p>
        </p:txBody>
      </p:sp>
      <p:sp>
        <p:nvSpPr>
          <p:cNvPr id="260" name="矩形 29"/>
          <p:cNvSpPr txBox="1"/>
          <p:nvPr>
            <p:custDataLst>
              <p:tags r:id="rId26"/>
            </p:custDataLst>
          </p:nvPr>
        </p:nvSpPr>
        <p:spPr>
          <a:xfrm>
            <a:off x="9151161" y="4716000"/>
            <a:ext cx="1773143" cy="444501"/>
          </a:xfrm>
          <a:prstGeom prst="rect">
            <a:avLst/>
          </a:prstGeom>
          <a:ln w="12700">
            <a:miter lim="400000"/>
          </a:ln>
        </p:spPr>
        <p:txBody>
          <a:bodyPr lIns="0" tIns="0" rIns="0" bIns="0">
            <a:spAutoFit/>
          </a:bodyPr>
          <a:lstStyle>
            <a:lvl1pPr>
              <a:lnSpc>
                <a:spcPct val="150000"/>
              </a:lnSpc>
              <a:defRPr sz="1000">
                <a:solidFill>
                  <a:srgbClr val="3B3838"/>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此处添加详细文本描述，建议与标题相关并符合整体</a:t>
            </a:r>
            <a:endParaRPr>
              <a:latin typeface="HarmonyOS Sans SC Light" panose="00000400000000000000" charset="-122"/>
              <a:ea typeface="HarmonyOS Sans SC Light" panose="00000400000000000000" charset="-122"/>
            </a:endParaRPr>
          </a:p>
        </p:txBody>
      </p:sp>
      <p:sp>
        <p:nvSpPr>
          <p:cNvPr id="261" name="任意多边形: 形状 97"/>
          <p:cNvSpPr/>
          <p:nvPr>
            <p:custDataLst>
              <p:tags r:id="rId27"/>
            </p:custDataLst>
          </p:nvPr>
        </p:nvSpPr>
        <p:spPr>
          <a:xfrm>
            <a:off x="8651906" y="4878673"/>
            <a:ext cx="166821" cy="31280"/>
          </a:xfrm>
          <a:custGeom>
            <a:avLst/>
            <a:gdLst/>
            <a:ahLst/>
            <a:cxnLst>
              <a:cxn ang="0">
                <a:pos x="wd2" y="hd2"/>
              </a:cxn>
              <a:cxn ang="5400000">
                <a:pos x="wd2" y="hd2"/>
              </a:cxn>
              <a:cxn ang="10800000">
                <a:pos x="wd2" y="hd2"/>
              </a:cxn>
              <a:cxn ang="16200000">
                <a:pos x="wd2" y="hd2"/>
              </a:cxn>
            </a:cxnLst>
            <a:rect l="0" t="0" r="r" b="b"/>
            <a:pathLst>
              <a:path w="21600" h="21600" extrusionOk="0">
                <a:moveTo>
                  <a:pt x="2025" y="0"/>
                </a:moveTo>
                <a:lnTo>
                  <a:pt x="19575" y="0"/>
                </a:lnTo>
                <a:cubicBezTo>
                  <a:pt x="20925" y="0"/>
                  <a:pt x="21600" y="3600"/>
                  <a:pt x="21600" y="10800"/>
                </a:cubicBezTo>
                <a:cubicBezTo>
                  <a:pt x="21600" y="18000"/>
                  <a:pt x="20925" y="21600"/>
                  <a:pt x="19575" y="21600"/>
                </a:cubicBezTo>
                <a:lnTo>
                  <a:pt x="2025" y="21600"/>
                </a:lnTo>
                <a:cubicBezTo>
                  <a:pt x="675" y="21600"/>
                  <a:pt x="0" y="18000"/>
                  <a:pt x="0" y="10800"/>
                </a:cubicBezTo>
                <a:cubicBezTo>
                  <a:pt x="0" y="3600"/>
                  <a:pt x="675" y="0"/>
                  <a:pt x="2025" y="0"/>
                </a:cubicBezTo>
                <a:close/>
              </a:path>
            </a:pathLst>
          </a:cu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
        <p:nvSpPr>
          <p:cNvPr id="262" name="任意多边形: 形状 98"/>
          <p:cNvSpPr/>
          <p:nvPr>
            <p:custDataLst>
              <p:tags r:id="rId28"/>
            </p:custDataLst>
          </p:nvPr>
        </p:nvSpPr>
        <p:spPr>
          <a:xfrm>
            <a:off x="8651906" y="4851773"/>
            <a:ext cx="312284" cy="247937"/>
          </a:xfrm>
          <a:custGeom>
            <a:avLst/>
            <a:gdLst/>
            <a:ahLst/>
            <a:cxnLst>
              <a:cxn ang="0">
                <a:pos x="wd2" y="hd2"/>
              </a:cxn>
              <a:cxn ang="5400000">
                <a:pos x="wd2" y="hd2"/>
              </a:cxn>
              <a:cxn ang="10800000">
                <a:pos x="wd2" y="hd2"/>
              </a:cxn>
              <a:cxn ang="16200000">
                <a:pos x="wd2" y="hd2"/>
              </a:cxn>
            </a:cxnLst>
            <a:rect l="0" t="0" r="r" b="b"/>
            <a:pathLst>
              <a:path w="21458" h="21597" extrusionOk="0">
                <a:moveTo>
                  <a:pt x="4370" y="9609"/>
                </a:moveTo>
                <a:lnTo>
                  <a:pt x="1075" y="9609"/>
                </a:lnTo>
                <a:cubicBezTo>
                  <a:pt x="481" y="9609"/>
                  <a:pt x="0" y="10218"/>
                  <a:pt x="0" y="10971"/>
                </a:cubicBezTo>
                <a:cubicBezTo>
                  <a:pt x="0" y="11723"/>
                  <a:pt x="481" y="12333"/>
                  <a:pt x="1075" y="12333"/>
                </a:cubicBezTo>
                <a:lnTo>
                  <a:pt x="4370" y="12333"/>
                </a:lnTo>
                <a:cubicBezTo>
                  <a:pt x="4964" y="12333"/>
                  <a:pt x="5445" y="11723"/>
                  <a:pt x="5445" y="10971"/>
                </a:cubicBezTo>
                <a:cubicBezTo>
                  <a:pt x="5445" y="10218"/>
                  <a:pt x="4964" y="9609"/>
                  <a:pt x="4370" y="9609"/>
                </a:cubicBezTo>
                <a:close/>
                <a:moveTo>
                  <a:pt x="17022" y="3088"/>
                </a:moveTo>
                <a:lnTo>
                  <a:pt x="19043" y="5649"/>
                </a:lnTo>
                <a:lnTo>
                  <a:pt x="9013" y="18364"/>
                </a:lnTo>
                <a:lnTo>
                  <a:pt x="6734" y="18691"/>
                </a:lnTo>
                <a:lnTo>
                  <a:pt x="6935" y="15875"/>
                </a:lnTo>
                <a:lnTo>
                  <a:pt x="16965" y="3160"/>
                </a:lnTo>
                <a:moveTo>
                  <a:pt x="16965" y="54"/>
                </a:moveTo>
                <a:cubicBezTo>
                  <a:pt x="16584" y="52"/>
                  <a:pt x="16218" y="241"/>
                  <a:pt x="15948" y="581"/>
                </a:cubicBezTo>
                <a:lnTo>
                  <a:pt x="5173" y="14259"/>
                </a:lnTo>
                <a:cubicBezTo>
                  <a:pt x="4937" y="14556"/>
                  <a:pt x="4790" y="14947"/>
                  <a:pt x="4757" y="15367"/>
                </a:cubicBezTo>
                <a:lnTo>
                  <a:pt x="4456" y="19617"/>
                </a:lnTo>
                <a:cubicBezTo>
                  <a:pt x="4385" y="20616"/>
                  <a:pt x="4966" y="21499"/>
                  <a:pt x="5754" y="21589"/>
                </a:cubicBezTo>
                <a:cubicBezTo>
                  <a:pt x="5799" y="21595"/>
                  <a:pt x="5844" y="21597"/>
                  <a:pt x="5889" y="21597"/>
                </a:cubicBezTo>
                <a:lnTo>
                  <a:pt x="6018" y="21597"/>
                </a:lnTo>
                <a:lnTo>
                  <a:pt x="9371" y="21215"/>
                </a:lnTo>
                <a:cubicBezTo>
                  <a:pt x="9702" y="21174"/>
                  <a:pt x="10011" y="20987"/>
                  <a:pt x="10245" y="20689"/>
                </a:cubicBezTo>
                <a:lnTo>
                  <a:pt x="21034" y="7029"/>
                </a:lnTo>
                <a:cubicBezTo>
                  <a:pt x="21596" y="6323"/>
                  <a:pt x="21600" y="5173"/>
                  <a:pt x="21043" y="4460"/>
                </a:cubicBezTo>
                <a:cubicBezTo>
                  <a:pt x="21040" y="4457"/>
                  <a:pt x="21037" y="4453"/>
                  <a:pt x="21034" y="4450"/>
                </a:cubicBezTo>
                <a:lnTo>
                  <a:pt x="18040" y="527"/>
                </a:lnTo>
                <a:cubicBezTo>
                  <a:pt x="17769" y="187"/>
                  <a:pt x="17403" y="-3"/>
                  <a:pt x="17022" y="0"/>
                </a:cubicBezTo>
                <a:close/>
              </a:path>
            </a:pathLst>
          </a:cu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
        <p:nvSpPr>
          <p:cNvPr id="263" name="任意多边形: 形状 99"/>
          <p:cNvSpPr/>
          <p:nvPr>
            <p:custDataLst>
              <p:tags r:id="rId29"/>
            </p:custDataLst>
          </p:nvPr>
        </p:nvSpPr>
        <p:spPr>
          <a:xfrm>
            <a:off x="8589349" y="4774411"/>
            <a:ext cx="333640" cy="375345"/>
          </a:xfrm>
          <a:custGeom>
            <a:avLst/>
            <a:gdLst/>
            <a:ahLst/>
            <a:cxnLst>
              <a:cxn ang="0">
                <a:pos x="wd2" y="hd2"/>
              </a:cxn>
              <a:cxn ang="5400000">
                <a:pos x="wd2" y="hd2"/>
              </a:cxn>
              <a:cxn ang="10800000">
                <a:pos x="wd2" y="hd2"/>
              </a:cxn>
              <a:cxn ang="16200000">
                <a:pos x="wd2" y="hd2"/>
              </a:cxn>
            </a:cxnLst>
            <a:rect l="0" t="0" r="r" b="b"/>
            <a:pathLst>
              <a:path w="21600" h="21600" extrusionOk="0">
                <a:moveTo>
                  <a:pt x="19575" y="14700"/>
                </a:moveTo>
                <a:lnTo>
                  <a:pt x="19575" y="19800"/>
                </a:lnTo>
                <a:lnTo>
                  <a:pt x="2025" y="19800"/>
                </a:lnTo>
                <a:lnTo>
                  <a:pt x="2025" y="1800"/>
                </a:lnTo>
                <a:lnTo>
                  <a:pt x="19575" y="1800"/>
                </a:lnTo>
                <a:lnTo>
                  <a:pt x="19575" y="2700"/>
                </a:lnTo>
                <a:cubicBezTo>
                  <a:pt x="19582" y="3194"/>
                  <a:pt x="20031" y="3594"/>
                  <a:pt x="20588" y="3600"/>
                </a:cubicBezTo>
                <a:cubicBezTo>
                  <a:pt x="21144" y="3594"/>
                  <a:pt x="21593" y="3194"/>
                  <a:pt x="21600" y="2700"/>
                </a:cubicBezTo>
                <a:lnTo>
                  <a:pt x="21600" y="1200"/>
                </a:lnTo>
                <a:cubicBezTo>
                  <a:pt x="21600" y="537"/>
                  <a:pt x="20996" y="0"/>
                  <a:pt x="20250" y="0"/>
                </a:cubicBezTo>
                <a:lnTo>
                  <a:pt x="1350" y="0"/>
                </a:lnTo>
                <a:cubicBezTo>
                  <a:pt x="604" y="0"/>
                  <a:pt x="0" y="537"/>
                  <a:pt x="0" y="1200"/>
                </a:cubicBezTo>
                <a:lnTo>
                  <a:pt x="0" y="20400"/>
                </a:lnTo>
                <a:cubicBezTo>
                  <a:pt x="0" y="21063"/>
                  <a:pt x="604" y="21600"/>
                  <a:pt x="1350" y="21600"/>
                </a:cubicBezTo>
                <a:lnTo>
                  <a:pt x="20250" y="21600"/>
                </a:lnTo>
                <a:cubicBezTo>
                  <a:pt x="20996" y="21600"/>
                  <a:pt x="21600" y="21063"/>
                  <a:pt x="21600" y="20400"/>
                </a:cubicBezTo>
                <a:lnTo>
                  <a:pt x="21600" y="14700"/>
                </a:lnTo>
                <a:cubicBezTo>
                  <a:pt x="21593" y="14206"/>
                  <a:pt x="21144" y="13806"/>
                  <a:pt x="20588" y="13800"/>
                </a:cubicBezTo>
                <a:cubicBezTo>
                  <a:pt x="20031" y="13806"/>
                  <a:pt x="19582" y="14206"/>
                  <a:pt x="19575" y="14700"/>
                </a:cubicBezTo>
                <a:close/>
              </a:path>
            </a:pathLst>
          </a:cu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
        <p:nvSpPr>
          <p:cNvPr id="264" name="任意多边形: 形状 101"/>
          <p:cNvSpPr/>
          <p:nvPr>
            <p:custDataLst>
              <p:tags r:id="rId30"/>
            </p:custDataLst>
          </p:nvPr>
        </p:nvSpPr>
        <p:spPr>
          <a:xfrm>
            <a:off x="1651504" y="4878673"/>
            <a:ext cx="187673" cy="31280"/>
          </a:xfrm>
          <a:custGeom>
            <a:avLst/>
            <a:gdLst/>
            <a:ahLst/>
            <a:cxnLst>
              <a:cxn ang="0">
                <a:pos x="wd2" y="hd2"/>
              </a:cxn>
              <a:cxn ang="5400000">
                <a:pos x="wd2" y="hd2"/>
              </a:cxn>
              <a:cxn ang="10800000">
                <a:pos x="wd2" y="hd2"/>
              </a:cxn>
              <a:cxn ang="16200000">
                <a:pos x="wd2" y="hd2"/>
              </a:cxn>
            </a:cxnLst>
            <a:rect l="0" t="0" r="r" b="b"/>
            <a:pathLst>
              <a:path w="21600" h="21600" extrusionOk="0">
                <a:moveTo>
                  <a:pt x="1704" y="0"/>
                </a:moveTo>
                <a:lnTo>
                  <a:pt x="19896" y="0"/>
                </a:lnTo>
                <a:cubicBezTo>
                  <a:pt x="21032" y="0"/>
                  <a:pt x="21600" y="3408"/>
                  <a:pt x="21600" y="10224"/>
                </a:cubicBezTo>
                <a:lnTo>
                  <a:pt x="21600" y="11376"/>
                </a:lnTo>
                <a:cubicBezTo>
                  <a:pt x="21600" y="18192"/>
                  <a:pt x="21032" y="21600"/>
                  <a:pt x="19896" y="21600"/>
                </a:cubicBezTo>
                <a:lnTo>
                  <a:pt x="1704" y="21600"/>
                </a:lnTo>
                <a:cubicBezTo>
                  <a:pt x="568" y="21600"/>
                  <a:pt x="0" y="18192"/>
                  <a:pt x="0" y="11376"/>
                </a:cubicBezTo>
                <a:lnTo>
                  <a:pt x="0" y="10224"/>
                </a:lnTo>
                <a:cubicBezTo>
                  <a:pt x="0" y="3408"/>
                  <a:pt x="568" y="0"/>
                  <a:pt x="1704" y="0"/>
                </a:cubicBezTo>
                <a:close/>
              </a:path>
            </a:pathLst>
          </a:cu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
        <p:nvSpPr>
          <p:cNvPr id="265" name="任意多边形: 形状 102"/>
          <p:cNvSpPr/>
          <p:nvPr>
            <p:custDataLst>
              <p:tags r:id="rId31"/>
            </p:custDataLst>
          </p:nvPr>
        </p:nvSpPr>
        <p:spPr>
          <a:xfrm>
            <a:off x="1651504" y="4962083"/>
            <a:ext cx="125116" cy="31279"/>
          </a:xfrm>
          <a:custGeom>
            <a:avLst/>
            <a:gdLst/>
            <a:ahLst/>
            <a:cxnLst>
              <a:cxn ang="0">
                <a:pos x="wd2" y="hd2"/>
              </a:cxn>
              <a:cxn ang="5400000">
                <a:pos x="wd2" y="hd2"/>
              </a:cxn>
              <a:cxn ang="10800000">
                <a:pos x="wd2" y="hd2"/>
              </a:cxn>
              <a:cxn ang="16200000">
                <a:pos x="wd2" y="hd2"/>
              </a:cxn>
            </a:cxnLst>
            <a:rect l="0" t="0" r="r" b="b"/>
            <a:pathLst>
              <a:path w="21600" h="21600" extrusionOk="0">
                <a:moveTo>
                  <a:pt x="19116" y="0"/>
                </a:moveTo>
                <a:lnTo>
                  <a:pt x="2484" y="0"/>
                </a:lnTo>
                <a:cubicBezTo>
                  <a:pt x="1112" y="0"/>
                  <a:pt x="0" y="4449"/>
                  <a:pt x="0" y="9936"/>
                </a:cubicBezTo>
                <a:lnTo>
                  <a:pt x="0" y="11664"/>
                </a:lnTo>
                <a:cubicBezTo>
                  <a:pt x="0" y="17151"/>
                  <a:pt x="1112" y="21600"/>
                  <a:pt x="2484" y="21600"/>
                </a:cubicBezTo>
                <a:lnTo>
                  <a:pt x="19116" y="21600"/>
                </a:lnTo>
                <a:cubicBezTo>
                  <a:pt x="20488" y="21600"/>
                  <a:pt x="21600" y="17151"/>
                  <a:pt x="21600" y="11664"/>
                </a:cubicBezTo>
                <a:lnTo>
                  <a:pt x="21600" y="9936"/>
                </a:lnTo>
                <a:cubicBezTo>
                  <a:pt x="21600" y="4449"/>
                  <a:pt x="20488" y="0"/>
                  <a:pt x="19116" y="0"/>
                </a:cubicBezTo>
                <a:close/>
              </a:path>
            </a:pathLst>
          </a:cu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
        <p:nvSpPr>
          <p:cNvPr id="266" name="任意多边形: 形状 103"/>
          <p:cNvSpPr/>
          <p:nvPr>
            <p:custDataLst>
              <p:tags r:id="rId32"/>
            </p:custDataLst>
          </p:nvPr>
        </p:nvSpPr>
        <p:spPr>
          <a:xfrm>
            <a:off x="1588947" y="4774411"/>
            <a:ext cx="312788" cy="375345"/>
          </a:xfrm>
          <a:custGeom>
            <a:avLst/>
            <a:gdLst/>
            <a:ahLst/>
            <a:cxnLst>
              <a:cxn ang="0">
                <a:pos x="wd2" y="hd2"/>
              </a:cxn>
              <a:cxn ang="5400000">
                <a:pos x="wd2" y="hd2"/>
              </a:cxn>
              <a:cxn ang="10800000">
                <a:pos x="wd2" y="hd2"/>
              </a:cxn>
              <a:cxn ang="16200000">
                <a:pos x="wd2" y="hd2"/>
              </a:cxn>
            </a:cxnLst>
            <a:rect l="0" t="0" r="r" b="b"/>
            <a:pathLst>
              <a:path w="21600" h="21600" extrusionOk="0">
                <a:moveTo>
                  <a:pt x="2160" y="19800"/>
                </a:moveTo>
                <a:lnTo>
                  <a:pt x="2160" y="1800"/>
                </a:lnTo>
                <a:lnTo>
                  <a:pt x="19440" y="1800"/>
                </a:lnTo>
                <a:lnTo>
                  <a:pt x="19440" y="8700"/>
                </a:lnTo>
                <a:cubicBezTo>
                  <a:pt x="19448" y="9194"/>
                  <a:pt x="19927" y="9594"/>
                  <a:pt x="20520" y="9600"/>
                </a:cubicBezTo>
                <a:cubicBezTo>
                  <a:pt x="21113" y="9594"/>
                  <a:pt x="21592" y="9194"/>
                  <a:pt x="21600" y="8700"/>
                </a:cubicBezTo>
                <a:lnTo>
                  <a:pt x="21600" y="1200"/>
                </a:lnTo>
                <a:cubicBezTo>
                  <a:pt x="21600" y="537"/>
                  <a:pt x="20955" y="0"/>
                  <a:pt x="20160" y="0"/>
                </a:cubicBezTo>
                <a:lnTo>
                  <a:pt x="1440" y="0"/>
                </a:lnTo>
                <a:cubicBezTo>
                  <a:pt x="645" y="0"/>
                  <a:pt x="0" y="537"/>
                  <a:pt x="0" y="1200"/>
                </a:cubicBezTo>
                <a:lnTo>
                  <a:pt x="0" y="20400"/>
                </a:lnTo>
                <a:cubicBezTo>
                  <a:pt x="0" y="21063"/>
                  <a:pt x="645" y="21600"/>
                  <a:pt x="1440" y="21600"/>
                </a:cubicBezTo>
                <a:lnTo>
                  <a:pt x="11880" y="21600"/>
                </a:lnTo>
                <a:cubicBezTo>
                  <a:pt x="12473" y="21594"/>
                  <a:pt x="12952" y="21194"/>
                  <a:pt x="12960" y="20700"/>
                </a:cubicBezTo>
                <a:cubicBezTo>
                  <a:pt x="12952" y="20206"/>
                  <a:pt x="12473" y="19806"/>
                  <a:pt x="11880" y="19800"/>
                </a:cubicBezTo>
                <a:close/>
              </a:path>
            </a:pathLst>
          </a:cu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
        <p:nvSpPr>
          <p:cNvPr id="267" name="任意多边形: 形状 104"/>
          <p:cNvSpPr/>
          <p:nvPr>
            <p:custDataLst>
              <p:tags r:id="rId33"/>
            </p:custDataLst>
          </p:nvPr>
        </p:nvSpPr>
        <p:spPr>
          <a:xfrm>
            <a:off x="1799275" y="4961880"/>
            <a:ext cx="163211" cy="187878"/>
          </a:xfrm>
          <a:custGeom>
            <a:avLst/>
            <a:gdLst/>
            <a:ahLst/>
            <a:cxnLst>
              <a:cxn ang="0">
                <a:pos x="wd2" y="hd2"/>
              </a:cxn>
              <a:cxn ang="5400000">
                <a:pos x="wd2" y="hd2"/>
              </a:cxn>
              <a:cxn ang="10800000">
                <a:pos x="wd2" y="hd2"/>
              </a:cxn>
              <a:cxn ang="16200000">
                <a:pos x="wd2" y="hd2"/>
              </a:cxn>
            </a:cxnLst>
            <a:rect l="0" t="0" r="r" b="b"/>
            <a:pathLst>
              <a:path w="21423" h="20663" extrusionOk="0">
                <a:moveTo>
                  <a:pt x="15529" y="12453"/>
                </a:moveTo>
                <a:cubicBezTo>
                  <a:pt x="19201" y="10223"/>
                  <a:pt x="20022" y="5922"/>
                  <a:pt x="17361" y="2845"/>
                </a:cubicBezTo>
                <a:cubicBezTo>
                  <a:pt x="14701" y="-233"/>
                  <a:pt x="9567" y="-920"/>
                  <a:pt x="5894" y="1309"/>
                </a:cubicBezTo>
                <a:cubicBezTo>
                  <a:pt x="2222" y="3538"/>
                  <a:pt x="1401" y="7840"/>
                  <a:pt x="4062" y="10917"/>
                </a:cubicBezTo>
                <a:cubicBezTo>
                  <a:pt x="4572" y="11507"/>
                  <a:pt x="5190" y="12025"/>
                  <a:pt x="5894" y="12453"/>
                </a:cubicBezTo>
                <a:cubicBezTo>
                  <a:pt x="2927" y="13670"/>
                  <a:pt x="774" y="15946"/>
                  <a:pt x="37" y="18645"/>
                </a:cubicBezTo>
                <a:cubicBezTo>
                  <a:pt x="-175" y="19565"/>
                  <a:pt x="544" y="20455"/>
                  <a:pt x="1642" y="20633"/>
                </a:cubicBezTo>
                <a:cubicBezTo>
                  <a:pt x="1781" y="20655"/>
                  <a:pt x="1921" y="20665"/>
                  <a:pt x="2062" y="20663"/>
                </a:cubicBezTo>
                <a:cubicBezTo>
                  <a:pt x="3016" y="20663"/>
                  <a:pt x="3844" y="20111"/>
                  <a:pt x="4060" y="19333"/>
                </a:cubicBezTo>
                <a:cubicBezTo>
                  <a:pt x="4948" y="16255"/>
                  <a:pt x="8646" y="14363"/>
                  <a:pt x="12319" y="15107"/>
                </a:cubicBezTo>
                <a:cubicBezTo>
                  <a:pt x="14813" y="15612"/>
                  <a:pt x="16760" y="17244"/>
                  <a:pt x="17363" y="19333"/>
                </a:cubicBezTo>
                <a:cubicBezTo>
                  <a:pt x="17579" y="20111"/>
                  <a:pt x="18407" y="20663"/>
                  <a:pt x="19361" y="20663"/>
                </a:cubicBezTo>
                <a:cubicBezTo>
                  <a:pt x="20479" y="20680"/>
                  <a:pt x="21402" y="19934"/>
                  <a:pt x="21422" y="18997"/>
                </a:cubicBezTo>
                <a:cubicBezTo>
                  <a:pt x="21425" y="18879"/>
                  <a:pt x="21413" y="18761"/>
                  <a:pt x="21386" y="18645"/>
                </a:cubicBezTo>
                <a:cubicBezTo>
                  <a:pt x="20649" y="15946"/>
                  <a:pt x="18496" y="13670"/>
                  <a:pt x="15529" y="12453"/>
                </a:cubicBezTo>
                <a:close/>
                <a:moveTo>
                  <a:pt x="10711" y="3463"/>
                </a:moveTo>
                <a:cubicBezTo>
                  <a:pt x="12979" y="3463"/>
                  <a:pt x="14817" y="5003"/>
                  <a:pt x="14817" y="6903"/>
                </a:cubicBezTo>
                <a:cubicBezTo>
                  <a:pt x="14817" y="8803"/>
                  <a:pt x="12979" y="10343"/>
                  <a:pt x="10711" y="10343"/>
                </a:cubicBezTo>
                <a:cubicBezTo>
                  <a:pt x="8444" y="10343"/>
                  <a:pt x="6606" y="8803"/>
                  <a:pt x="6606" y="6903"/>
                </a:cubicBezTo>
                <a:cubicBezTo>
                  <a:pt x="6606" y="5003"/>
                  <a:pt x="8444" y="3463"/>
                  <a:pt x="10711" y="3463"/>
                </a:cubicBezTo>
                <a:close/>
              </a:path>
            </a:pathLst>
          </a:cu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
        <p:nvSpPr>
          <p:cNvPr id="268" name="任意多边形: 形状 111"/>
          <p:cNvSpPr/>
          <p:nvPr>
            <p:custDataLst>
              <p:tags r:id="rId34"/>
            </p:custDataLst>
          </p:nvPr>
        </p:nvSpPr>
        <p:spPr>
          <a:xfrm>
            <a:off x="5038335" y="4816115"/>
            <a:ext cx="375345" cy="333641"/>
          </a:xfrm>
          <a:custGeom>
            <a:avLst/>
            <a:gdLst/>
            <a:ahLst/>
            <a:cxnLst>
              <a:cxn ang="0">
                <a:pos x="wd2" y="hd2"/>
              </a:cxn>
              <a:cxn ang="5400000">
                <a:pos x="wd2" y="hd2"/>
              </a:cxn>
              <a:cxn ang="10800000">
                <a:pos x="wd2" y="hd2"/>
              </a:cxn>
              <a:cxn ang="16200000">
                <a:pos x="wd2" y="hd2"/>
              </a:cxn>
            </a:cxnLst>
            <a:rect l="0" t="0" r="r" b="b"/>
            <a:pathLst>
              <a:path w="21600" h="21600" extrusionOk="0">
                <a:moveTo>
                  <a:pt x="19800" y="2025"/>
                </a:moveTo>
                <a:lnTo>
                  <a:pt x="19800" y="19575"/>
                </a:lnTo>
                <a:lnTo>
                  <a:pt x="1800" y="19575"/>
                </a:lnTo>
                <a:lnTo>
                  <a:pt x="1800" y="2025"/>
                </a:lnTo>
                <a:lnTo>
                  <a:pt x="19800" y="2025"/>
                </a:lnTo>
                <a:moveTo>
                  <a:pt x="20400" y="0"/>
                </a:moveTo>
                <a:lnTo>
                  <a:pt x="1200" y="0"/>
                </a:lnTo>
                <a:cubicBezTo>
                  <a:pt x="537" y="0"/>
                  <a:pt x="0" y="604"/>
                  <a:pt x="0" y="1350"/>
                </a:cubicBezTo>
                <a:lnTo>
                  <a:pt x="0" y="20250"/>
                </a:lnTo>
                <a:cubicBezTo>
                  <a:pt x="0" y="20996"/>
                  <a:pt x="537" y="21600"/>
                  <a:pt x="1200" y="21600"/>
                </a:cubicBezTo>
                <a:lnTo>
                  <a:pt x="20400" y="21600"/>
                </a:lnTo>
                <a:cubicBezTo>
                  <a:pt x="21063" y="21600"/>
                  <a:pt x="21600" y="20996"/>
                  <a:pt x="21600" y="20250"/>
                </a:cubicBezTo>
                <a:lnTo>
                  <a:pt x="21600" y="1350"/>
                </a:lnTo>
                <a:cubicBezTo>
                  <a:pt x="21600" y="604"/>
                  <a:pt x="21063" y="0"/>
                  <a:pt x="20400" y="0"/>
                </a:cubicBezTo>
                <a:close/>
              </a:path>
            </a:pathLst>
          </a:cu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
        <p:nvSpPr>
          <p:cNvPr id="269" name="任意多边形: 形状 112"/>
          <p:cNvSpPr/>
          <p:nvPr>
            <p:custDataLst>
              <p:tags r:id="rId35"/>
            </p:custDataLst>
          </p:nvPr>
        </p:nvSpPr>
        <p:spPr>
          <a:xfrm>
            <a:off x="5100892" y="4774411"/>
            <a:ext cx="31280" cy="10426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8000" y="0"/>
                  <a:pt x="21600" y="1080"/>
                  <a:pt x="21600" y="3240"/>
                </a:cubicBezTo>
                <a:lnTo>
                  <a:pt x="21600" y="18360"/>
                </a:lnTo>
                <a:cubicBezTo>
                  <a:pt x="21600" y="20520"/>
                  <a:pt x="18000" y="21600"/>
                  <a:pt x="10800" y="21600"/>
                </a:cubicBezTo>
                <a:cubicBezTo>
                  <a:pt x="3600" y="21600"/>
                  <a:pt x="0" y="20520"/>
                  <a:pt x="0" y="18360"/>
                </a:cubicBezTo>
                <a:lnTo>
                  <a:pt x="0" y="3240"/>
                </a:lnTo>
                <a:cubicBezTo>
                  <a:pt x="0" y="1080"/>
                  <a:pt x="3600" y="0"/>
                  <a:pt x="10800" y="0"/>
                </a:cubicBezTo>
                <a:close/>
              </a:path>
            </a:pathLst>
          </a:cu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
        <p:nvSpPr>
          <p:cNvPr id="270" name="任意多边形: 形状 114"/>
          <p:cNvSpPr/>
          <p:nvPr>
            <p:custDataLst>
              <p:tags r:id="rId36"/>
            </p:custDataLst>
          </p:nvPr>
        </p:nvSpPr>
        <p:spPr>
          <a:xfrm>
            <a:off x="5319843" y="4774411"/>
            <a:ext cx="31280" cy="10426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8000" y="0"/>
                  <a:pt x="21600" y="1080"/>
                  <a:pt x="21600" y="3240"/>
                </a:cubicBezTo>
                <a:lnTo>
                  <a:pt x="21600" y="18360"/>
                </a:lnTo>
                <a:cubicBezTo>
                  <a:pt x="21600" y="20520"/>
                  <a:pt x="18000" y="21600"/>
                  <a:pt x="10800" y="21600"/>
                </a:cubicBezTo>
                <a:cubicBezTo>
                  <a:pt x="3600" y="21600"/>
                  <a:pt x="0" y="20520"/>
                  <a:pt x="0" y="18360"/>
                </a:cubicBezTo>
                <a:lnTo>
                  <a:pt x="0" y="3240"/>
                </a:lnTo>
                <a:cubicBezTo>
                  <a:pt x="0" y="1080"/>
                  <a:pt x="3600" y="0"/>
                  <a:pt x="10800" y="0"/>
                </a:cubicBezTo>
                <a:close/>
              </a:path>
            </a:pathLst>
          </a:cu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
        <p:nvSpPr>
          <p:cNvPr id="271" name="任意多边形: 形状 117"/>
          <p:cNvSpPr/>
          <p:nvPr>
            <p:custDataLst>
              <p:tags r:id="rId37"/>
            </p:custDataLst>
          </p:nvPr>
        </p:nvSpPr>
        <p:spPr>
          <a:xfrm>
            <a:off x="5038335" y="4920378"/>
            <a:ext cx="375345" cy="31280"/>
          </a:xfrm>
          <a:prstGeom prst="rect">
            <a:avLst/>
          </a:pr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
        <p:nvSpPr>
          <p:cNvPr id="272" name="任意多边形: 形状 120"/>
          <p:cNvSpPr/>
          <p:nvPr>
            <p:custDataLst>
              <p:tags r:id="rId38"/>
            </p:custDataLst>
          </p:nvPr>
        </p:nvSpPr>
        <p:spPr>
          <a:xfrm>
            <a:off x="5160903" y="4982949"/>
            <a:ext cx="146401" cy="105367"/>
          </a:xfrm>
          <a:custGeom>
            <a:avLst/>
            <a:gdLst/>
            <a:ahLst/>
            <a:cxnLst>
              <a:cxn ang="0">
                <a:pos x="wd2" y="hd2"/>
              </a:cxn>
              <a:cxn ang="5400000">
                <a:pos x="wd2" y="hd2"/>
              </a:cxn>
              <a:cxn ang="10800000">
                <a:pos x="wd2" y="hd2"/>
              </a:cxn>
              <a:cxn ang="16200000">
                <a:pos x="wd2" y="hd2"/>
              </a:cxn>
            </a:cxnLst>
            <a:rect l="0" t="0" r="r" b="b"/>
            <a:pathLst>
              <a:path w="21071" h="20984" extrusionOk="0">
                <a:moveTo>
                  <a:pt x="20445" y="910"/>
                </a:moveTo>
                <a:cubicBezTo>
                  <a:pt x="19566" y="-304"/>
                  <a:pt x="18143" y="-304"/>
                  <a:pt x="17264" y="910"/>
                </a:cubicBezTo>
                <a:lnTo>
                  <a:pt x="8110" y="13369"/>
                </a:lnTo>
                <a:lnTo>
                  <a:pt x="4208" y="8303"/>
                </a:lnTo>
                <a:cubicBezTo>
                  <a:pt x="3594" y="6807"/>
                  <a:pt x="2219" y="6284"/>
                  <a:pt x="1139" y="7134"/>
                </a:cubicBezTo>
                <a:cubicBezTo>
                  <a:pt x="58" y="7985"/>
                  <a:pt x="-320" y="9886"/>
                  <a:pt x="294" y="11382"/>
                </a:cubicBezTo>
                <a:cubicBezTo>
                  <a:pt x="473" y="11815"/>
                  <a:pt x="724" y="12184"/>
                  <a:pt x="1027" y="12455"/>
                </a:cubicBezTo>
                <a:lnTo>
                  <a:pt x="6519" y="20055"/>
                </a:lnTo>
                <a:cubicBezTo>
                  <a:pt x="7375" y="21271"/>
                  <a:pt x="8781" y="21296"/>
                  <a:pt x="9660" y="20112"/>
                </a:cubicBezTo>
                <a:cubicBezTo>
                  <a:pt x="9674" y="20093"/>
                  <a:pt x="9687" y="20074"/>
                  <a:pt x="9700" y="20055"/>
                </a:cubicBezTo>
                <a:lnTo>
                  <a:pt x="20445" y="5188"/>
                </a:lnTo>
                <a:cubicBezTo>
                  <a:pt x="21280" y="3996"/>
                  <a:pt x="21280" y="2102"/>
                  <a:pt x="20445" y="910"/>
                </a:cubicBezTo>
                <a:close/>
              </a:path>
            </a:pathLst>
          </a:custGeom>
          <a:solidFill>
            <a:srgbClr val="2A64E3"/>
          </a:solidFill>
          <a:ln w="12700">
            <a:miter lim="400000"/>
          </a:ln>
        </p:spPr>
        <p:txBody>
          <a:bodyPr lIns="45719" rIns="45719" anchor="ctr"/>
          <a:lstStyle/>
          <a:p>
            <a:pPr>
              <a:defRPr sz="1200">
                <a:latin typeface="AlibabaPuHuiTi_2_65_Medium"/>
                <a:ea typeface="AlibabaPuHuiTi_2_65_Medium"/>
                <a:cs typeface="AlibabaPuHuiTi_2_65_Medium"/>
                <a:sym typeface="AlibabaPuHuiTi_2_65_Medium"/>
              </a:defRPr>
            </a:pPr>
          </a:p>
        </p:txBody>
      </p:sp>
    </p:spTree>
    <p:custDataLst>
      <p:tags r:id="rId39"/>
    </p:custDataLst>
  </p:cSld>
  <p:clrMapOvr>
    <a:masterClrMapping/>
  </p:clrMapOvr>
  <p:timing>
    <p:tnLst>
      <p:par>
        <p:cTn id="1" dur="indefinite" restart="never" fill="hold"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23" name="矩形: 圆顶角 47"/>
          <p:cNvSpPr/>
          <p:nvPr/>
        </p:nvSpPr>
        <p:spPr>
          <a:xfrm rot="16200000">
            <a:off x="1080000" y="2160000"/>
            <a:ext cx="1728000" cy="1440000"/>
          </a:xfrm>
          <a:custGeom>
            <a:avLst/>
            <a:gdLst/>
            <a:ahLst/>
            <a:cxnLst>
              <a:cxn ang="0">
                <a:pos x="wd2" y="hd2"/>
              </a:cxn>
              <a:cxn ang="5400000">
                <a:pos x="wd2" y="hd2"/>
              </a:cxn>
              <a:cxn ang="10800000">
                <a:pos x="wd2" y="hd2"/>
              </a:cxn>
              <a:cxn ang="16200000">
                <a:pos x="wd2" y="hd2"/>
              </a:cxn>
            </a:cxnLst>
            <a:rect l="0" t="0" r="r" b="b"/>
            <a:pathLst>
              <a:path w="21600" h="21600" extrusionOk="0">
                <a:moveTo>
                  <a:pt x="1372" y="0"/>
                </a:moveTo>
                <a:lnTo>
                  <a:pt x="20228" y="0"/>
                </a:lnTo>
                <a:cubicBezTo>
                  <a:pt x="20986" y="0"/>
                  <a:pt x="21600" y="752"/>
                  <a:pt x="21600" y="1679"/>
                </a:cubicBezTo>
                <a:lnTo>
                  <a:pt x="21600" y="21600"/>
                </a:lnTo>
                <a:lnTo>
                  <a:pt x="0" y="21600"/>
                </a:lnTo>
                <a:lnTo>
                  <a:pt x="0" y="1679"/>
                </a:lnTo>
                <a:cubicBezTo>
                  <a:pt x="0" y="752"/>
                  <a:pt x="614" y="0"/>
                  <a:pt x="1372" y="0"/>
                </a:cubicBezTo>
                <a:close/>
              </a:path>
            </a:pathLst>
          </a:custGeom>
          <a:gradFill>
            <a:gsLst>
              <a:gs pos="0">
                <a:srgbClr val="2A64E3"/>
              </a:gs>
              <a:gs pos="100000">
                <a:srgbClr val="27A4AA"/>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324" name="文本框 6"/>
          <p:cNvSpPr txBox="1"/>
          <p:nvPr/>
        </p:nvSpPr>
        <p:spPr>
          <a:xfrm>
            <a:off x="1476000" y="2448000"/>
            <a:ext cx="938505" cy="810260"/>
          </a:xfrm>
          <a:prstGeom prst="rect">
            <a:avLst/>
          </a:prstGeom>
          <a:ln w="12700">
            <a:miter lim="400000"/>
          </a:ln>
        </p:spPr>
        <p:txBody>
          <a:bodyPr lIns="45719" rIns="45719">
            <a:spAutoFit/>
          </a:bodyPr>
          <a:lstStyle>
            <a:lvl1pPr algn="ctr">
              <a:lnSpc>
                <a:spcPct val="130000"/>
              </a:lnSpc>
              <a:defRPr>
                <a:solidFill>
                  <a:srgbClr val="FFFFFF"/>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重点</a:t>
            </a:r>
            <a:endParaRPr>
              <a:latin typeface="HarmonyOS Sans SC Medium" panose="00000600000000000000" charset="-122"/>
              <a:ea typeface="HarmonyOS Sans SC Medium" panose="00000600000000000000" charset="-122"/>
            </a:endParaRPr>
          </a:p>
          <a:p>
            <a:r>
              <a:rPr>
                <a:latin typeface="HarmonyOS Sans SC Medium" panose="00000600000000000000" charset="-122"/>
                <a:ea typeface="HarmonyOS Sans SC Medium" panose="00000600000000000000" charset="-122"/>
              </a:rPr>
              <a:t>概述</a:t>
            </a:r>
            <a:endParaRPr>
              <a:latin typeface="HarmonyOS Sans SC Medium" panose="00000600000000000000" charset="-122"/>
              <a:ea typeface="HarmonyOS Sans SC Medium" panose="00000600000000000000" charset="-122"/>
            </a:endParaRPr>
          </a:p>
        </p:txBody>
      </p:sp>
      <p:sp>
        <p:nvSpPr>
          <p:cNvPr id="325" name="矩形: 圆角 19"/>
          <p:cNvSpPr/>
          <p:nvPr>
            <p:custDataLst>
              <p:tags r:id="rId3"/>
            </p:custDataLst>
          </p:nvPr>
        </p:nvSpPr>
        <p:spPr>
          <a:xfrm>
            <a:off x="2880000" y="2016000"/>
            <a:ext cx="3960000" cy="1728000"/>
          </a:xfrm>
          <a:custGeom>
            <a:avLst/>
            <a:gdLst/>
            <a:ahLst/>
            <a:cxnLst>
              <a:cxn ang="0">
                <a:pos x="wd2" y="hd2"/>
              </a:cxn>
              <a:cxn ang="5400000">
                <a:pos x="wd2" y="hd2"/>
              </a:cxn>
              <a:cxn ang="10800000">
                <a:pos x="wd2" y="hd2"/>
              </a:cxn>
              <a:cxn ang="16200000">
                <a:pos x="wd2" y="hd2"/>
              </a:cxn>
            </a:cxnLst>
            <a:rect l="0" t="0" r="r" b="b"/>
            <a:pathLst>
              <a:path w="21600" h="21600" extrusionOk="0">
                <a:moveTo>
                  <a:pt x="534" y="0"/>
                </a:moveTo>
                <a:lnTo>
                  <a:pt x="21066" y="0"/>
                </a:lnTo>
                <a:cubicBezTo>
                  <a:pt x="21361" y="0"/>
                  <a:pt x="21600" y="547"/>
                  <a:pt x="21600" y="1221"/>
                </a:cubicBezTo>
                <a:lnTo>
                  <a:pt x="21600" y="20379"/>
                </a:lnTo>
                <a:cubicBezTo>
                  <a:pt x="21600" y="21053"/>
                  <a:pt x="21361" y="21600"/>
                  <a:pt x="21066" y="21600"/>
                </a:cubicBezTo>
                <a:lnTo>
                  <a:pt x="534" y="21600"/>
                </a:lnTo>
                <a:cubicBezTo>
                  <a:pt x="239" y="21600"/>
                  <a:pt x="0" y="21053"/>
                  <a:pt x="0" y="20379"/>
                </a:cubicBezTo>
                <a:lnTo>
                  <a:pt x="0" y="1221"/>
                </a:lnTo>
                <a:cubicBezTo>
                  <a:pt x="0" y="547"/>
                  <a:pt x="239" y="0"/>
                  <a:pt x="534" y="0"/>
                </a:cubicBezTo>
              </a:path>
            </a:pathLst>
          </a:custGeom>
          <a:solidFill>
            <a:srgbClr val="FFFFFF"/>
          </a:solidFill>
          <a:ln w="12700">
            <a:miter lim="400000"/>
          </a:ln>
          <a:effectLst>
            <a:outerShdw blurRad="1905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326" name="文本框 8"/>
          <p:cNvSpPr txBox="1"/>
          <p:nvPr>
            <p:custDataLst>
              <p:tags r:id="rId4"/>
            </p:custDataLst>
          </p:nvPr>
        </p:nvSpPr>
        <p:spPr>
          <a:xfrm>
            <a:off x="5868086" y="2052000"/>
            <a:ext cx="932180" cy="922020"/>
          </a:xfrm>
          <a:prstGeom prst="rect">
            <a:avLst/>
          </a:prstGeom>
          <a:ln w="12700">
            <a:miter lim="400000"/>
          </a:ln>
        </p:spPr>
        <p:txBody>
          <a:bodyPr wrap="square" lIns="45719" rIns="45719">
            <a:spAutoFit/>
          </a:bodyPr>
          <a:lstStyle>
            <a:lvl1pPr>
              <a:defRPr sz="5400">
                <a:solidFill>
                  <a:srgbClr val="A6A6A6">
                    <a:alpha val="15000"/>
                  </a:srgbClr>
                </a:solidFill>
                <a:latin typeface="AlibabaPuHuiTi_2_65_Medium"/>
                <a:ea typeface="AlibabaPuHuiTi_2_65_Medium"/>
                <a:cs typeface="AlibabaPuHuiTi_2_65_Medium"/>
                <a:sym typeface="AlibabaPuHuiTi_2_65_Medium"/>
              </a:defRPr>
            </a:lvl1pPr>
          </a:lstStyle>
          <a:p>
            <a:pPr algn="r"/>
            <a:r>
              <a:rPr lang="en-US">
                <a:latin typeface="HarmonyOS Sans SC Black" panose="00000A00000000000000" charset="-122"/>
                <a:ea typeface="HarmonyOS Sans SC Black" panose="00000A00000000000000" charset="-122"/>
              </a:rPr>
              <a:t>01</a:t>
            </a:r>
            <a:endParaRPr lang="en-US">
              <a:latin typeface="HarmonyOS Sans SC Black" panose="00000A00000000000000" charset="-122"/>
              <a:ea typeface="HarmonyOS Sans SC Black" panose="00000A00000000000000" charset="-122"/>
            </a:endParaRPr>
          </a:p>
        </p:txBody>
      </p:sp>
      <p:sp>
        <p:nvSpPr>
          <p:cNvPr id="327" name="矩形: 圆角 19"/>
          <p:cNvSpPr/>
          <p:nvPr>
            <p:custDataLst>
              <p:tags r:id="rId5"/>
            </p:custDataLst>
          </p:nvPr>
        </p:nvSpPr>
        <p:spPr>
          <a:xfrm>
            <a:off x="7020000" y="2016050"/>
            <a:ext cx="3960000" cy="1728000"/>
          </a:xfrm>
          <a:custGeom>
            <a:avLst/>
            <a:gdLst/>
            <a:ahLst/>
            <a:cxnLst>
              <a:cxn ang="0">
                <a:pos x="wd2" y="hd2"/>
              </a:cxn>
              <a:cxn ang="5400000">
                <a:pos x="wd2" y="hd2"/>
              </a:cxn>
              <a:cxn ang="10800000">
                <a:pos x="wd2" y="hd2"/>
              </a:cxn>
              <a:cxn ang="16200000">
                <a:pos x="wd2" y="hd2"/>
              </a:cxn>
            </a:cxnLst>
            <a:rect l="0" t="0" r="r" b="b"/>
            <a:pathLst>
              <a:path w="21600" h="21600" extrusionOk="0">
                <a:moveTo>
                  <a:pt x="534" y="0"/>
                </a:moveTo>
                <a:lnTo>
                  <a:pt x="21066" y="0"/>
                </a:lnTo>
                <a:cubicBezTo>
                  <a:pt x="21361" y="0"/>
                  <a:pt x="21600" y="547"/>
                  <a:pt x="21600" y="1221"/>
                </a:cubicBezTo>
                <a:lnTo>
                  <a:pt x="21600" y="20379"/>
                </a:lnTo>
                <a:cubicBezTo>
                  <a:pt x="21600" y="21053"/>
                  <a:pt x="21361" y="21600"/>
                  <a:pt x="21066" y="21600"/>
                </a:cubicBezTo>
                <a:lnTo>
                  <a:pt x="534" y="21600"/>
                </a:lnTo>
                <a:cubicBezTo>
                  <a:pt x="239" y="21600"/>
                  <a:pt x="0" y="21053"/>
                  <a:pt x="0" y="20379"/>
                </a:cubicBezTo>
                <a:lnTo>
                  <a:pt x="0" y="1221"/>
                </a:lnTo>
                <a:cubicBezTo>
                  <a:pt x="0" y="547"/>
                  <a:pt x="239" y="0"/>
                  <a:pt x="534" y="0"/>
                </a:cubicBezTo>
              </a:path>
            </a:pathLst>
          </a:custGeom>
          <a:solidFill>
            <a:srgbClr val="FFFFFF"/>
          </a:solidFill>
          <a:ln w="12700">
            <a:miter lim="400000"/>
          </a:ln>
          <a:effectLst>
            <a:outerShdw blurRad="1905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328" name="文本框 10"/>
          <p:cNvSpPr txBox="1"/>
          <p:nvPr>
            <p:custDataLst>
              <p:tags r:id="rId6"/>
            </p:custDataLst>
          </p:nvPr>
        </p:nvSpPr>
        <p:spPr>
          <a:xfrm>
            <a:off x="9900000" y="2052000"/>
            <a:ext cx="998220" cy="922020"/>
          </a:xfrm>
          <a:prstGeom prst="rect">
            <a:avLst/>
          </a:prstGeom>
          <a:ln w="12700">
            <a:miter lim="400000"/>
          </a:ln>
        </p:spPr>
        <p:txBody>
          <a:bodyPr wrap="square" lIns="45719" rIns="45719">
            <a:spAutoFit/>
          </a:bodyPr>
          <a:lstStyle>
            <a:lvl1pPr>
              <a:defRPr sz="5400">
                <a:solidFill>
                  <a:srgbClr val="A6A6A6">
                    <a:alpha val="15000"/>
                  </a:srgbClr>
                </a:solidFill>
                <a:latin typeface="AlibabaPuHuiTi_2_65_Medium"/>
                <a:ea typeface="AlibabaPuHuiTi_2_65_Medium"/>
                <a:cs typeface="AlibabaPuHuiTi_2_65_Medium"/>
                <a:sym typeface="AlibabaPuHuiTi_2_65_Medium"/>
              </a:defRPr>
            </a:lvl1pPr>
          </a:lstStyle>
          <a:p>
            <a:pPr algn="r"/>
            <a:r>
              <a:rPr>
                <a:latin typeface="HarmonyOS Sans SC Black" panose="00000A00000000000000" charset="-122"/>
                <a:ea typeface="HarmonyOS Sans SC Black" panose="00000A00000000000000" charset="-122"/>
              </a:rPr>
              <a:t>02</a:t>
            </a:r>
            <a:endParaRPr>
              <a:latin typeface="HarmonyOS Sans SC Black" panose="00000A00000000000000" charset="-122"/>
              <a:ea typeface="HarmonyOS Sans SC Black" panose="00000A00000000000000" charset="-122"/>
            </a:endParaRPr>
          </a:p>
        </p:txBody>
      </p:sp>
      <p:sp>
        <p:nvSpPr>
          <p:cNvPr id="329" name="矩形: 圆顶角 63"/>
          <p:cNvSpPr/>
          <p:nvPr/>
        </p:nvSpPr>
        <p:spPr>
          <a:xfrm rot="16200000">
            <a:off x="1080000" y="4320000"/>
            <a:ext cx="1728000" cy="1440000"/>
          </a:xfrm>
          <a:custGeom>
            <a:avLst/>
            <a:gdLst/>
            <a:ahLst/>
            <a:cxnLst>
              <a:cxn ang="0">
                <a:pos x="wd2" y="hd2"/>
              </a:cxn>
              <a:cxn ang="5400000">
                <a:pos x="wd2" y="hd2"/>
              </a:cxn>
              <a:cxn ang="10800000">
                <a:pos x="wd2" y="hd2"/>
              </a:cxn>
              <a:cxn ang="16200000">
                <a:pos x="wd2" y="hd2"/>
              </a:cxn>
            </a:cxnLst>
            <a:rect l="0" t="0" r="r" b="b"/>
            <a:pathLst>
              <a:path w="21600" h="21600" extrusionOk="0">
                <a:moveTo>
                  <a:pt x="1372" y="0"/>
                </a:moveTo>
                <a:lnTo>
                  <a:pt x="20228" y="0"/>
                </a:lnTo>
                <a:cubicBezTo>
                  <a:pt x="20986" y="0"/>
                  <a:pt x="21600" y="752"/>
                  <a:pt x="21600" y="1679"/>
                </a:cubicBezTo>
                <a:lnTo>
                  <a:pt x="21600" y="21600"/>
                </a:lnTo>
                <a:lnTo>
                  <a:pt x="0" y="21600"/>
                </a:lnTo>
                <a:lnTo>
                  <a:pt x="0" y="1679"/>
                </a:lnTo>
                <a:cubicBezTo>
                  <a:pt x="0" y="752"/>
                  <a:pt x="614" y="0"/>
                  <a:pt x="1372" y="0"/>
                </a:cubicBezTo>
                <a:close/>
              </a:path>
            </a:pathLst>
          </a:custGeom>
          <a:gradFill>
            <a:gsLst>
              <a:gs pos="0">
                <a:srgbClr val="2A64E3"/>
              </a:gs>
              <a:gs pos="100000">
                <a:srgbClr val="27A4AA"/>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330" name="文本框 12"/>
          <p:cNvSpPr txBox="1"/>
          <p:nvPr/>
        </p:nvSpPr>
        <p:spPr>
          <a:xfrm>
            <a:off x="1476000" y="4608245"/>
            <a:ext cx="938505" cy="810260"/>
          </a:xfrm>
          <a:prstGeom prst="rect">
            <a:avLst/>
          </a:prstGeom>
          <a:ln w="12700">
            <a:miter lim="400000"/>
          </a:ln>
        </p:spPr>
        <p:txBody>
          <a:bodyPr lIns="45719" rIns="45719">
            <a:spAutoFit/>
          </a:bodyPr>
          <a:lstStyle>
            <a:lvl1pPr algn="ctr">
              <a:lnSpc>
                <a:spcPct val="130000"/>
              </a:lnSpc>
              <a:defRPr>
                <a:solidFill>
                  <a:srgbClr val="FFFFFF"/>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重点</a:t>
            </a:r>
            <a:endParaRPr>
              <a:latin typeface="HarmonyOS Sans SC Medium" panose="00000600000000000000" charset="-122"/>
              <a:ea typeface="HarmonyOS Sans SC Medium" panose="00000600000000000000" charset="-122"/>
            </a:endParaRPr>
          </a:p>
          <a:p>
            <a:r>
              <a:rPr>
                <a:latin typeface="HarmonyOS Sans SC Medium" panose="00000600000000000000" charset="-122"/>
                <a:ea typeface="HarmonyOS Sans SC Medium" panose="00000600000000000000" charset="-122"/>
              </a:rPr>
              <a:t>概述</a:t>
            </a:r>
            <a:endParaRPr>
              <a:latin typeface="HarmonyOS Sans SC Medium" panose="00000600000000000000" charset="-122"/>
              <a:ea typeface="HarmonyOS Sans SC Medium" panose="00000600000000000000" charset="-122"/>
            </a:endParaRPr>
          </a:p>
        </p:txBody>
      </p:sp>
      <p:sp>
        <p:nvSpPr>
          <p:cNvPr id="335" name="文本框 17"/>
          <p:cNvSpPr txBox="1"/>
          <p:nvPr>
            <p:custDataLst>
              <p:tags r:id="rId7"/>
            </p:custDataLst>
          </p:nvPr>
        </p:nvSpPr>
        <p:spPr>
          <a:xfrm>
            <a:off x="3132000" y="2700000"/>
            <a:ext cx="1943698" cy="368300"/>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lang="zh-CN">
                <a:latin typeface="HarmonyOS Sans SC Medium" panose="00000600000000000000" charset="-122"/>
                <a:ea typeface="HarmonyOS Sans SC Medium" panose="00000600000000000000" charset="-122"/>
              </a:rPr>
              <a:t>输入</a:t>
            </a:r>
            <a:r>
              <a:rPr lang="zh-CN">
                <a:latin typeface="HarmonyOS Sans SC Medium" panose="00000600000000000000" charset="-122"/>
                <a:ea typeface="HarmonyOS Sans SC Medium" panose="00000600000000000000" charset="-122"/>
              </a:rPr>
              <a:t>内容</a:t>
            </a:r>
            <a:endParaRPr lang="zh-CN">
              <a:latin typeface="HarmonyOS Sans SC Medium" panose="00000600000000000000" charset="-122"/>
              <a:ea typeface="HarmonyOS Sans SC Medium" panose="00000600000000000000" charset="-122"/>
            </a:endParaRPr>
          </a:p>
        </p:txBody>
      </p:sp>
      <p:sp>
        <p:nvSpPr>
          <p:cNvPr id="336" name="文本框 18"/>
          <p:cNvSpPr txBox="1"/>
          <p:nvPr>
            <p:custDataLst>
              <p:tags r:id="rId8"/>
            </p:custDataLst>
          </p:nvPr>
        </p:nvSpPr>
        <p:spPr>
          <a:xfrm>
            <a:off x="3132000" y="2988000"/>
            <a:ext cx="3404699" cy="553085"/>
          </a:xfrm>
          <a:prstGeom prst="rect">
            <a:avLst/>
          </a:prstGeom>
          <a:ln w="12700">
            <a:miter lim="400000"/>
          </a:ln>
        </p:spPr>
        <p:txBody>
          <a:bodyPr lIns="45719" rIns="45719">
            <a:spAutoFit/>
          </a:bodyPr>
          <a:lstStyle>
            <a:lvl1pPr>
              <a:lnSpc>
                <a:spcPct val="150000"/>
              </a:lnSpc>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在这里输入你的正文阐述与关键词标题相关的具体内容，若字数太多酌情删减文案</a:t>
            </a:r>
            <a:endParaRPr>
              <a:latin typeface="HarmonyOS Sans SC" panose="00000500000000000000" charset="-122"/>
              <a:ea typeface="HarmonyOS Sans SC" panose="00000500000000000000" charset="-122"/>
            </a:endParaRPr>
          </a:p>
        </p:txBody>
      </p:sp>
      <p:sp>
        <p:nvSpPr>
          <p:cNvPr id="337" name="矩形: 圆角 61"/>
          <p:cNvSpPr/>
          <p:nvPr>
            <p:custDataLst>
              <p:tags r:id="rId9"/>
            </p:custDataLst>
          </p:nvPr>
        </p:nvSpPr>
        <p:spPr>
          <a:xfrm>
            <a:off x="3168000" y="2232000"/>
            <a:ext cx="319066" cy="319065"/>
          </a:xfrm>
          <a:prstGeom prst="roundRect">
            <a:avLst>
              <a:gd name="adj" fmla="val 16667"/>
            </a:avLst>
          </a:prstGeom>
          <a:solidFill>
            <a:srgbClr val="004CE5"/>
          </a:solidFill>
          <a:ln w="12700">
            <a:miter lim="400000"/>
          </a:ln>
          <a:effectLst>
            <a:outerShdw blurRad="203200" dist="635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338" name="文本框 20"/>
          <p:cNvSpPr txBox="1"/>
          <p:nvPr>
            <p:custDataLst>
              <p:tags r:id="rId10"/>
            </p:custDataLst>
          </p:nvPr>
        </p:nvSpPr>
        <p:spPr>
          <a:xfrm>
            <a:off x="7200000" y="2700000"/>
            <a:ext cx="1943698" cy="368300"/>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lang="zh-CN">
                <a:latin typeface="HarmonyOS Sans SC Medium" panose="00000600000000000000" charset="-122"/>
                <a:ea typeface="HarmonyOS Sans SC Medium" panose="00000600000000000000" charset="-122"/>
                <a:sym typeface="+mn-ea"/>
              </a:rPr>
              <a:t>输入内容</a:t>
            </a:r>
            <a:endParaRPr>
              <a:latin typeface="HarmonyOS Sans SC Medium" panose="00000600000000000000" charset="-122"/>
              <a:ea typeface="HarmonyOS Sans SC Medium" panose="00000600000000000000" charset="-122"/>
            </a:endParaRPr>
          </a:p>
        </p:txBody>
      </p:sp>
      <p:sp>
        <p:nvSpPr>
          <p:cNvPr id="339" name="文本框 21"/>
          <p:cNvSpPr txBox="1"/>
          <p:nvPr>
            <p:custDataLst>
              <p:tags r:id="rId11"/>
            </p:custDataLst>
          </p:nvPr>
        </p:nvSpPr>
        <p:spPr>
          <a:xfrm>
            <a:off x="7200000" y="2988000"/>
            <a:ext cx="3404699" cy="553085"/>
          </a:xfrm>
          <a:prstGeom prst="rect">
            <a:avLst/>
          </a:prstGeom>
          <a:ln w="12700">
            <a:miter lim="400000"/>
          </a:ln>
        </p:spPr>
        <p:txBody>
          <a:bodyPr lIns="45719" rIns="45719">
            <a:spAutoFit/>
          </a:bodyPr>
          <a:lstStyle>
            <a:lvl1pPr>
              <a:lnSpc>
                <a:spcPct val="150000"/>
              </a:lnSpc>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在这里输入你的正文阐述与关键词标题相关的具体内容，若字数太多酌情删减文案</a:t>
            </a:r>
            <a:endParaRPr>
              <a:latin typeface="HarmonyOS Sans SC" panose="00000500000000000000" charset="-122"/>
              <a:ea typeface="HarmonyOS Sans SC" panose="00000500000000000000" charset="-122"/>
            </a:endParaRPr>
          </a:p>
        </p:txBody>
      </p:sp>
      <p:sp>
        <p:nvSpPr>
          <p:cNvPr id="340" name="矩形: 圆角 59"/>
          <p:cNvSpPr/>
          <p:nvPr>
            <p:custDataLst>
              <p:tags r:id="rId12"/>
            </p:custDataLst>
          </p:nvPr>
        </p:nvSpPr>
        <p:spPr>
          <a:xfrm>
            <a:off x="7272000" y="2232000"/>
            <a:ext cx="319065" cy="319065"/>
          </a:xfrm>
          <a:prstGeom prst="roundRect">
            <a:avLst>
              <a:gd name="adj" fmla="val 16667"/>
            </a:avLst>
          </a:prstGeom>
          <a:solidFill>
            <a:srgbClr val="004CE5"/>
          </a:solidFill>
          <a:ln w="12700">
            <a:miter lim="400000"/>
          </a:ln>
          <a:effectLst>
            <a:outerShdw blurRad="203200" dist="635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347" name="instructor-giving-a-lecture-with-circular-graphic-on-screen_43194"/>
          <p:cNvSpPr/>
          <p:nvPr>
            <p:custDataLst>
              <p:tags r:id="rId13"/>
            </p:custDataLst>
          </p:nvPr>
        </p:nvSpPr>
        <p:spPr>
          <a:xfrm>
            <a:off x="3235785" y="2307471"/>
            <a:ext cx="182031" cy="167654"/>
          </a:xfrm>
          <a:custGeom>
            <a:avLst/>
            <a:gdLst/>
            <a:ahLst/>
            <a:cxnLst>
              <a:cxn ang="0">
                <a:pos x="wd2" y="hd2"/>
              </a:cxn>
              <a:cxn ang="5400000">
                <a:pos x="wd2" y="hd2"/>
              </a:cxn>
              <a:cxn ang="10800000">
                <a:pos x="wd2" y="hd2"/>
              </a:cxn>
              <a:cxn ang="16200000">
                <a:pos x="wd2" y="hd2"/>
              </a:cxn>
            </a:cxnLst>
            <a:rect l="0" t="0" r="r" b="b"/>
            <a:pathLst>
              <a:path w="21600" h="21600" extrusionOk="0">
                <a:moveTo>
                  <a:pt x="21366" y="5347"/>
                </a:moveTo>
                <a:lnTo>
                  <a:pt x="14916" y="15183"/>
                </a:lnTo>
                <a:lnTo>
                  <a:pt x="14857" y="15310"/>
                </a:lnTo>
                <a:lnTo>
                  <a:pt x="14740" y="15376"/>
                </a:lnTo>
                <a:lnTo>
                  <a:pt x="12335" y="16340"/>
                </a:lnTo>
                <a:lnTo>
                  <a:pt x="11748" y="16599"/>
                </a:lnTo>
                <a:lnTo>
                  <a:pt x="11748" y="15954"/>
                </a:lnTo>
                <a:lnTo>
                  <a:pt x="11809" y="13248"/>
                </a:lnTo>
                <a:lnTo>
                  <a:pt x="11809" y="13121"/>
                </a:lnTo>
                <a:lnTo>
                  <a:pt x="11865" y="12991"/>
                </a:lnTo>
                <a:lnTo>
                  <a:pt x="18493" y="3027"/>
                </a:lnTo>
                <a:lnTo>
                  <a:pt x="18727" y="2641"/>
                </a:lnTo>
                <a:lnTo>
                  <a:pt x="19078" y="2900"/>
                </a:lnTo>
                <a:lnTo>
                  <a:pt x="21249" y="4703"/>
                </a:lnTo>
                <a:lnTo>
                  <a:pt x="21600" y="4962"/>
                </a:lnTo>
                <a:lnTo>
                  <a:pt x="21366" y="5347"/>
                </a:lnTo>
                <a:close/>
                <a:moveTo>
                  <a:pt x="19298" y="7128"/>
                </a:moveTo>
                <a:lnTo>
                  <a:pt x="17715" y="5880"/>
                </a:lnTo>
                <a:lnTo>
                  <a:pt x="12626" y="13463"/>
                </a:lnTo>
                <a:lnTo>
                  <a:pt x="12585" y="15415"/>
                </a:lnTo>
                <a:lnTo>
                  <a:pt x="14322" y="14716"/>
                </a:lnTo>
                <a:lnTo>
                  <a:pt x="19298" y="7128"/>
                </a:lnTo>
                <a:close/>
                <a:moveTo>
                  <a:pt x="18216" y="5133"/>
                </a:moveTo>
                <a:lnTo>
                  <a:pt x="19791" y="6376"/>
                </a:lnTo>
                <a:lnTo>
                  <a:pt x="20468" y="5345"/>
                </a:lnTo>
                <a:lnTo>
                  <a:pt x="18930" y="4067"/>
                </a:lnTo>
                <a:lnTo>
                  <a:pt x="18216" y="5133"/>
                </a:lnTo>
                <a:close/>
                <a:moveTo>
                  <a:pt x="4068" y="16692"/>
                </a:moveTo>
                <a:lnTo>
                  <a:pt x="3615" y="16692"/>
                </a:lnTo>
                <a:cubicBezTo>
                  <a:pt x="3116" y="16692"/>
                  <a:pt x="2711" y="16253"/>
                  <a:pt x="2711" y="15710"/>
                </a:cubicBezTo>
                <a:cubicBezTo>
                  <a:pt x="2711" y="15168"/>
                  <a:pt x="3116" y="14728"/>
                  <a:pt x="3615" y="14728"/>
                </a:cubicBezTo>
                <a:lnTo>
                  <a:pt x="4068" y="14728"/>
                </a:lnTo>
                <a:cubicBezTo>
                  <a:pt x="4567" y="14728"/>
                  <a:pt x="4972" y="15168"/>
                  <a:pt x="4972" y="15710"/>
                </a:cubicBezTo>
                <a:cubicBezTo>
                  <a:pt x="4972" y="16253"/>
                  <a:pt x="4567" y="16692"/>
                  <a:pt x="4068" y="16692"/>
                </a:cubicBezTo>
                <a:close/>
                <a:moveTo>
                  <a:pt x="4068" y="6872"/>
                </a:moveTo>
                <a:lnTo>
                  <a:pt x="3615" y="6872"/>
                </a:lnTo>
                <a:cubicBezTo>
                  <a:pt x="3116" y="6872"/>
                  <a:pt x="2711" y="6432"/>
                  <a:pt x="2711" y="5890"/>
                </a:cubicBezTo>
                <a:cubicBezTo>
                  <a:pt x="2711" y="5347"/>
                  <a:pt x="3116" y="4908"/>
                  <a:pt x="3615" y="4908"/>
                </a:cubicBezTo>
                <a:lnTo>
                  <a:pt x="4068" y="4908"/>
                </a:lnTo>
                <a:cubicBezTo>
                  <a:pt x="4567" y="4908"/>
                  <a:pt x="4972" y="5347"/>
                  <a:pt x="4972" y="5890"/>
                </a:cubicBezTo>
                <a:cubicBezTo>
                  <a:pt x="4972" y="6432"/>
                  <a:pt x="4567" y="6872"/>
                  <a:pt x="4068" y="6872"/>
                </a:cubicBezTo>
                <a:close/>
                <a:moveTo>
                  <a:pt x="4068" y="11782"/>
                </a:moveTo>
                <a:lnTo>
                  <a:pt x="3615" y="11782"/>
                </a:lnTo>
                <a:cubicBezTo>
                  <a:pt x="3116" y="11782"/>
                  <a:pt x="2711" y="11342"/>
                  <a:pt x="2711" y="10800"/>
                </a:cubicBezTo>
                <a:cubicBezTo>
                  <a:pt x="2711" y="10258"/>
                  <a:pt x="3116" y="9818"/>
                  <a:pt x="3615" y="9818"/>
                </a:cubicBezTo>
                <a:lnTo>
                  <a:pt x="4068" y="9818"/>
                </a:lnTo>
                <a:cubicBezTo>
                  <a:pt x="4567" y="9818"/>
                  <a:pt x="4972" y="10258"/>
                  <a:pt x="4972" y="10800"/>
                </a:cubicBezTo>
                <a:cubicBezTo>
                  <a:pt x="4972" y="11342"/>
                  <a:pt x="4567" y="11782"/>
                  <a:pt x="4068" y="11782"/>
                </a:cubicBezTo>
                <a:close/>
                <a:moveTo>
                  <a:pt x="7233" y="14728"/>
                </a:moveTo>
                <a:lnTo>
                  <a:pt x="9042" y="14728"/>
                </a:lnTo>
                <a:cubicBezTo>
                  <a:pt x="9541" y="14728"/>
                  <a:pt x="9946" y="15168"/>
                  <a:pt x="9946" y="15710"/>
                </a:cubicBezTo>
                <a:cubicBezTo>
                  <a:pt x="9946" y="16253"/>
                  <a:pt x="9541" y="16692"/>
                  <a:pt x="9042" y="16692"/>
                </a:cubicBezTo>
                <a:lnTo>
                  <a:pt x="7233" y="16692"/>
                </a:lnTo>
                <a:cubicBezTo>
                  <a:pt x="6734" y="16692"/>
                  <a:pt x="6329" y="16253"/>
                  <a:pt x="6329" y="15710"/>
                </a:cubicBezTo>
                <a:cubicBezTo>
                  <a:pt x="6329" y="15168"/>
                  <a:pt x="6734" y="14728"/>
                  <a:pt x="7233" y="14728"/>
                </a:cubicBezTo>
                <a:close/>
                <a:moveTo>
                  <a:pt x="6329" y="5890"/>
                </a:moveTo>
                <a:cubicBezTo>
                  <a:pt x="6329" y="5347"/>
                  <a:pt x="6734" y="4908"/>
                  <a:pt x="7233" y="4908"/>
                </a:cubicBezTo>
                <a:lnTo>
                  <a:pt x="13564" y="4908"/>
                </a:lnTo>
                <a:cubicBezTo>
                  <a:pt x="14063" y="4908"/>
                  <a:pt x="14468" y="5347"/>
                  <a:pt x="14468" y="5890"/>
                </a:cubicBezTo>
                <a:cubicBezTo>
                  <a:pt x="14468" y="6432"/>
                  <a:pt x="14063" y="6872"/>
                  <a:pt x="13564" y="6872"/>
                </a:cubicBezTo>
                <a:lnTo>
                  <a:pt x="7233" y="6872"/>
                </a:lnTo>
                <a:cubicBezTo>
                  <a:pt x="6734" y="6872"/>
                  <a:pt x="6329" y="6432"/>
                  <a:pt x="6329" y="5890"/>
                </a:cubicBezTo>
                <a:close/>
                <a:moveTo>
                  <a:pt x="10398" y="11782"/>
                </a:moveTo>
                <a:lnTo>
                  <a:pt x="7233" y="11782"/>
                </a:lnTo>
                <a:cubicBezTo>
                  <a:pt x="6734" y="11782"/>
                  <a:pt x="6329" y="11342"/>
                  <a:pt x="6329" y="10800"/>
                </a:cubicBezTo>
                <a:cubicBezTo>
                  <a:pt x="6329" y="10258"/>
                  <a:pt x="6734" y="9818"/>
                  <a:pt x="7233" y="9818"/>
                </a:cubicBezTo>
                <a:lnTo>
                  <a:pt x="10398" y="9818"/>
                </a:lnTo>
                <a:cubicBezTo>
                  <a:pt x="10898" y="9818"/>
                  <a:pt x="11303" y="10258"/>
                  <a:pt x="11303" y="10800"/>
                </a:cubicBezTo>
                <a:cubicBezTo>
                  <a:pt x="11303" y="11342"/>
                  <a:pt x="10898" y="11782"/>
                  <a:pt x="10398" y="11782"/>
                </a:cubicBezTo>
                <a:close/>
                <a:moveTo>
                  <a:pt x="17859" y="1964"/>
                </a:moveTo>
                <a:cubicBezTo>
                  <a:pt x="17778" y="1964"/>
                  <a:pt x="17703" y="1940"/>
                  <a:pt x="17631" y="1913"/>
                </a:cubicBezTo>
                <a:lnTo>
                  <a:pt x="17631" y="1964"/>
                </a:lnTo>
                <a:lnTo>
                  <a:pt x="17505" y="1964"/>
                </a:lnTo>
                <a:cubicBezTo>
                  <a:pt x="17350" y="1671"/>
                  <a:pt x="17062" y="1473"/>
                  <a:pt x="16727" y="1473"/>
                </a:cubicBezTo>
                <a:lnTo>
                  <a:pt x="2259" y="1473"/>
                </a:lnTo>
                <a:cubicBezTo>
                  <a:pt x="1759" y="1473"/>
                  <a:pt x="1354" y="1913"/>
                  <a:pt x="1354" y="2453"/>
                </a:cubicBezTo>
                <a:lnTo>
                  <a:pt x="1354" y="19147"/>
                </a:lnTo>
                <a:cubicBezTo>
                  <a:pt x="1354" y="19690"/>
                  <a:pt x="1759" y="20127"/>
                  <a:pt x="2259" y="20127"/>
                </a:cubicBezTo>
                <a:lnTo>
                  <a:pt x="16727" y="20127"/>
                </a:lnTo>
                <a:cubicBezTo>
                  <a:pt x="17226" y="20127"/>
                  <a:pt x="17631" y="19690"/>
                  <a:pt x="17631" y="19147"/>
                </a:cubicBezTo>
                <a:lnTo>
                  <a:pt x="17631" y="13746"/>
                </a:lnTo>
                <a:lnTo>
                  <a:pt x="17679" y="13746"/>
                </a:lnTo>
                <a:cubicBezTo>
                  <a:pt x="17652" y="13668"/>
                  <a:pt x="17631" y="13587"/>
                  <a:pt x="17631" y="13499"/>
                </a:cubicBezTo>
                <a:cubicBezTo>
                  <a:pt x="17631" y="13094"/>
                  <a:pt x="17935" y="12764"/>
                  <a:pt x="18311" y="12764"/>
                </a:cubicBezTo>
                <a:cubicBezTo>
                  <a:pt x="18684" y="12764"/>
                  <a:pt x="18988" y="13094"/>
                  <a:pt x="18988" y="13499"/>
                </a:cubicBezTo>
                <a:cubicBezTo>
                  <a:pt x="18988" y="13587"/>
                  <a:pt x="18968" y="13668"/>
                  <a:pt x="18943" y="13746"/>
                </a:cubicBezTo>
                <a:lnTo>
                  <a:pt x="18988" y="13746"/>
                </a:lnTo>
                <a:lnTo>
                  <a:pt x="18988" y="19147"/>
                </a:lnTo>
                <a:cubicBezTo>
                  <a:pt x="18988" y="20501"/>
                  <a:pt x="17976" y="21600"/>
                  <a:pt x="16727" y="21600"/>
                </a:cubicBezTo>
                <a:lnTo>
                  <a:pt x="2259" y="21600"/>
                </a:lnTo>
                <a:cubicBezTo>
                  <a:pt x="1010" y="21600"/>
                  <a:pt x="0" y="20501"/>
                  <a:pt x="0" y="19147"/>
                </a:cubicBezTo>
                <a:lnTo>
                  <a:pt x="0" y="2453"/>
                </a:lnTo>
                <a:cubicBezTo>
                  <a:pt x="0" y="1097"/>
                  <a:pt x="1010" y="0"/>
                  <a:pt x="2259" y="0"/>
                </a:cubicBezTo>
                <a:lnTo>
                  <a:pt x="16727" y="0"/>
                </a:lnTo>
                <a:cubicBezTo>
                  <a:pt x="17292" y="0"/>
                  <a:pt x="17802" y="230"/>
                  <a:pt x="18196" y="601"/>
                </a:cubicBezTo>
                <a:cubicBezTo>
                  <a:pt x="18311" y="677"/>
                  <a:pt x="18408" y="779"/>
                  <a:pt x="18466" y="911"/>
                </a:cubicBezTo>
                <a:cubicBezTo>
                  <a:pt x="18484" y="936"/>
                  <a:pt x="18509" y="955"/>
                  <a:pt x="18527" y="982"/>
                </a:cubicBezTo>
                <a:lnTo>
                  <a:pt x="18491" y="982"/>
                </a:lnTo>
                <a:cubicBezTo>
                  <a:pt x="18518" y="1058"/>
                  <a:pt x="18536" y="1138"/>
                  <a:pt x="18536" y="1226"/>
                </a:cubicBezTo>
                <a:cubicBezTo>
                  <a:pt x="18536" y="1632"/>
                  <a:pt x="18232" y="1964"/>
                  <a:pt x="17859" y="1964"/>
                </a:cubicBezTo>
                <a:close/>
              </a:path>
            </a:pathLst>
          </a:custGeom>
          <a:solidFill>
            <a:srgbClr val="FFFFFF"/>
          </a:solidFill>
          <a:ln w="12700">
            <a:miter lim="400000"/>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348" name="instructor-giving-a-lecture-with-circular-graphic-on-screen_43194"/>
          <p:cNvSpPr/>
          <p:nvPr>
            <p:custDataLst>
              <p:tags r:id="rId14"/>
            </p:custDataLst>
          </p:nvPr>
        </p:nvSpPr>
        <p:spPr>
          <a:xfrm>
            <a:off x="7344000" y="2307600"/>
            <a:ext cx="182031" cy="167654"/>
          </a:xfrm>
          <a:custGeom>
            <a:avLst/>
            <a:gdLst/>
            <a:ahLst/>
            <a:cxnLst>
              <a:cxn ang="0">
                <a:pos x="wd2" y="hd2"/>
              </a:cxn>
              <a:cxn ang="5400000">
                <a:pos x="wd2" y="hd2"/>
              </a:cxn>
              <a:cxn ang="10800000">
                <a:pos x="wd2" y="hd2"/>
              </a:cxn>
              <a:cxn ang="16200000">
                <a:pos x="wd2" y="hd2"/>
              </a:cxn>
            </a:cxnLst>
            <a:rect l="0" t="0" r="r" b="b"/>
            <a:pathLst>
              <a:path w="21600" h="21600" extrusionOk="0">
                <a:moveTo>
                  <a:pt x="21366" y="5347"/>
                </a:moveTo>
                <a:lnTo>
                  <a:pt x="14916" y="15183"/>
                </a:lnTo>
                <a:lnTo>
                  <a:pt x="14857" y="15310"/>
                </a:lnTo>
                <a:lnTo>
                  <a:pt x="14740" y="15376"/>
                </a:lnTo>
                <a:lnTo>
                  <a:pt x="12335" y="16340"/>
                </a:lnTo>
                <a:lnTo>
                  <a:pt x="11748" y="16599"/>
                </a:lnTo>
                <a:lnTo>
                  <a:pt x="11748" y="15954"/>
                </a:lnTo>
                <a:lnTo>
                  <a:pt x="11809" y="13248"/>
                </a:lnTo>
                <a:lnTo>
                  <a:pt x="11809" y="13121"/>
                </a:lnTo>
                <a:lnTo>
                  <a:pt x="11865" y="12991"/>
                </a:lnTo>
                <a:lnTo>
                  <a:pt x="18493" y="3027"/>
                </a:lnTo>
                <a:lnTo>
                  <a:pt x="18727" y="2641"/>
                </a:lnTo>
                <a:lnTo>
                  <a:pt x="19078" y="2900"/>
                </a:lnTo>
                <a:lnTo>
                  <a:pt x="21249" y="4703"/>
                </a:lnTo>
                <a:lnTo>
                  <a:pt x="21600" y="4962"/>
                </a:lnTo>
                <a:lnTo>
                  <a:pt x="21366" y="5347"/>
                </a:lnTo>
                <a:close/>
                <a:moveTo>
                  <a:pt x="19298" y="7128"/>
                </a:moveTo>
                <a:lnTo>
                  <a:pt x="17715" y="5880"/>
                </a:lnTo>
                <a:lnTo>
                  <a:pt x="12626" y="13463"/>
                </a:lnTo>
                <a:lnTo>
                  <a:pt x="12585" y="15415"/>
                </a:lnTo>
                <a:lnTo>
                  <a:pt x="14322" y="14716"/>
                </a:lnTo>
                <a:lnTo>
                  <a:pt x="19298" y="7128"/>
                </a:lnTo>
                <a:close/>
                <a:moveTo>
                  <a:pt x="18216" y="5133"/>
                </a:moveTo>
                <a:lnTo>
                  <a:pt x="19791" y="6376"/>
                </a:lnTo>
                <a:lnTo>
                  <a:pt x="20468" y="5345"/>
                </a:lnTo>
                <a:lnTo>
                  <a:pt x="18930" y="4067"/>
                </a:lnTo>
                <a:lnTo>
                  <a:pt x="18216" y="5133"/>
                </a:lnTo>
                <a:close/>
                <a:moveTo>
                  <a:pt x="4068" y="16692"/>
                </a:moveTo>
                <a:lnTo>
                  <a:pt x="3615" y="16692"/>
                </a:lnTo>
                <a:cubicBezTo>
                  <a:pt x="3116" y="16692"/>
                  <a:pt x="2711" y="16253"/>
                  <a:pt x="2711" y="15710"/>
                </a:cubicBezTo>
                <a:cubicBezTo>
                  <a:pt x="2711" y="15168"/>
                  <a:pt x="3116" y="14728"/>
                  <a:pt x="3615" y="14728"/>
                </a:cubicBezTo>
                <a:lnTo>
                  <a:pt x="4068" y="14728"/>
                </a:lnTo>
                <a:cubicBezTo>
                  <a:pt x="4567" y="14728"/>
                  <a:pt x="4972" y="15168"/>
                  <a:pt x="4972" y="15710"/>
                </a:cubicBezTo>
                <a:cubicBezTo>
                  <a:pt x="4972" y="16253"/>
                  <a:pt x="4567" y="16692"/>
                  <a:pt x="4068" y="16692"/>
                </a:cubicBezTo>
                <a:close/>
                <a:moveTo>
                  <a:pt x="4068" y="6872"/>
                </a:moveTo>
                <a:lnTo>
                  <a:pt x="3615" y="6872"/>
                </a:lnTo>
                <a:cubicBezTo>
                  <a:pt x="3116" y="6872"/>
                  <a:pt x="2711" y="6432"/>
                  <a:pt x="2711" y="5890"/>
                </a:cubicBezTo>
                <a:cubicBezTo>
                  <a:pt x="2711" y="5347"/>
                  <a:pt x="3116" y="4908"/>
                  <a:pt x="3615" y="4908"/>
                </a:cubicBezTo>
                <a:lnTo>
                  <a:pt x="4068" y="4908"/>
                </a:lnTo>
                <a:cubicBezTo>
                  <a:pt x="4567" y="4908"/>
                  <a:pt x="4972" y="5347"/>
                  <a:pt x="4972" y="5890"/>
                </a:cubicBezTo>
                <a:cubicBezTo>
                  <a:pt x="4972" y="6432"/>
                  <a:pt x="4567" y="6872"/>
                  <a:pt x="4068" y="6872"/>
                </a:cubicBezTo>
                <a:close/>
                <a:moveTo>
                  <a:pt x="4068" y="11782"/>
                </a:moveTo>
                <a:lnTo>
                  <a:pt x="3615" y="11782"/>
                </a:lnTo>
                <a:cubicBezTo>
                  <a:pt x="3116" y="11782"/>
                  <a:pt x="2711" y="11342"/>
                  <a:pt x="2711" y="10800"/>
                </a:cubicBezTo>
                <a:cubicBezTo>
                  <a:pt x="2711" y="10258"/>
                  <a:pt x="3116" y="9818"/>
                  <a:pt x="3615" y="9818"/>
                </a:cubicBezTo>
                <a:lnTo>
                  <a:pt x="4068" y="9818"/>
                </a:lnTo>
                <a:cubicBezTo>
                  <a:pt x="4567" y="9818"/>
                  <a:pt x="4972" y="10258"/>
                  <a:pt x="4972" y="10800"/>
                </a:cubicBezTo>
                <a:cubicBezTo>
                  <a:pt x="4972" y="11342"/>
                  <a:pt x="4567" y="11782"/>
                  <a:pt x="4068" y="11782"/>
                </a:cubicBezTo>
                <a:close/>
                <a:moveTo>
                  <a:pt x="7233" y="14728"/>
                </a:moveTo>
                <a:lnTo>
                  <a:pt x="9042" y="14728"/>
                </a:lnTo>
                <a:cubicBezTo>
                  <a:pt x="9541" y="14728"/>
                  <a:pt x="9946" y="15168"/>
                  <a:pt x="9946" y="15710"/>
                </a:cubicBezTo>
                <a:cubicBezTo>
                  <a:pt x="9946" y="16253"/>
                  <a:pt x="9541" y="16692"/>
                  <a:pt x="9042" y="16692"/>
                </a:cubicBezTo>
                <a:lnTo>
                  <a:pt x="7233" y="16692"/>
                </a:lnTo>
                <a:cubicBezTo>
                  <a:pt x="6734" y="16692"/>
                  <a:pt x="6329" y="16253"/>
                  <a:pt x="6329" y="15710"/>
                </a:cubicBezTo>
                <a:cubicBezTo>
                  <a:pt x="6329" y="15168"/>
                  <a:pt x="6734" y="14728"/>
                  <a:pt x="7233" y="14728"/>
                </a:cubicBezTo>
                <a:close/>
                <a:moveTo>
                  <a:pt x="6329" y="5890"/>
                </a:moveTo>
                <a:cubicBezTo>
                  <a:pt x="6329" y="5347"/>
                  <a:pt x="6734" y="4908"/>
                  <a:pt x="7233" y="4908"/>
                </a:cubicBezTo>
                <a:lnTo>
                  <a:pt x="13564" y="4908"/>
                </a:lnTo>
                <a:cubicBezTo>
                  <a:pt x="14063" y="4908"/>
                  <a:pt x="14468" y="5347"/>
                  <a:pt x="14468" y="5890"/>
                </a:cubicBezTo>
                <a:cubicBezTo>
                  <a:pt x="14468" y="6432"/>
                  <a:pt x="14063" y="6872"/>
                  <a:pt x="13564" y="6872"/>
                </a:cubicBezTo>
                <a:lnTo>
                  <a:pt x="7233" y="6872"/>
                </a:lnTo>
                <a:cubicBezTo>
                  <a:pt x="6734" y="6872"/>
                  <a:pt x="6329" y="6432"/>
                  <a:pt x="6329" y="5890"/>
                </a:cubicBezTo>
                <a:close/>
                <a:moveTo>
                  <a:pt x="10398" y="11782"/>
                </a:moveTo>
                <a:lnTo>
                  <a:pt x="7233" y="11782"/>
                </a:lnTo>
                <a:cubicBezTo>
                  <a:pt x="6734" y="11782"/>
                  <a:pt x="6329" y="11342"/>
                  <a:pt x="6329" y="10800"/>
                </a:cubicBezTo>
                <a:cubicBezTo>
                  <a:pt x="6329" y="10258"/>
                  <a:pt x="6734" y="9818"/>
                  <a:pt x="7233" y="9818"/>
                </a:cubicBezTo>
                <a:lnTo>
                  <a:pt x="10398" y="9818"/>
                </a:lnTo>
                <a:cubicBezTo>
                  <a:pt x="10898" y="9818"/>
                  <a:pt x="11303" y="10258"/>
                  <a:pt x="11303" y="10800"/>
                </a:cubicBezTo>
                <a:cubicBezTo>
                  <a:pt x="11303" y="11342"/>
                  <a:pt x="10898" y="11782"/>
                  <a:pt x="10398" y="11782"/>
                </a:cubicBezTo>
                <a:close/>
                <a:moveTo>
                  <a:pt x="17859" y="1964"/>
                </a:moveTo>
                <a:cubicBezTo>
                  <a:pt x="17778" y="1964"/>
                  <a:pt x="17703" y="1940"/>
                  <a:pt x="17631" y="1913"/>
                </a:cubicBezTo>
                <a:lnTo>
                  <a:pt x="17631" y="1964"/>
                </a:lnTo>
                <a:lnTo>
                  <a:pt x="17505" y="1964"/>
                </a:lnTo>
                <a:cubicBezTo>
                  <a:pt x="17350" y="1671"/>
                  <a:pt x="17062" y="1473"/>
                  <a:pt x="16727" y="1473"/>
                </a:cubicBezTo>
                <a:lnTo>
                  <a:pt x="2259" y="1473"/>
                </a:lnTo>
                <a:cubicBezTo>
                  <a:pt x="1759" y="1473"/>
                  <a:pt x="1354" y="1913"/>
                  <a:pt x="1354" y="2453"/>
                </a:cubicBezTo>
                <a:lnTo>
                  <a:pt x="1354" y="19147"/>
                </a:lnTo>
                <a:cubicBezTo>
                  <a:pt x="1354" y="19690"/>
                  <a:pt x="1759" y="20127"/>
                  <a:pt x="2259" y="20127"/>
                </a:cubicBezTo>
                <a:lnTo>
                  <a:pt x="16727" y="20127"/>
                </a:lnTo>
                <a:cubicBezTo>
                  <a:pt x="17226" y="20127"/>
                  <a:pt x="17631" y="19690"/>
                  <a:pt x="17631" y="19147"/>
                </a:cubicBezTo>
                <a:lnTo>
                  <a:pt x="17631" y="13746"/>
                </a:lnTo>
                <a:lnTo>
                  <a:pt x="17679" y="13746"/>
                </a:lnTo>
                <a:cubicBezTo>
                  <a:pt x="17652" y="13668"/>
                  <a:pt x="17631" y="13587"/>
                  <a:pt x="17631" y="13499"/>
                </a:cubicBezTo>
                <a:cubicBezTo>
                  <a:pt x="17631" y="13094"/>
                  <a:pt x="17935" y="12764"/>
                  <a:pt x="18311" y="12764"/>
                </a:cubicBezTo>
                <a:cubicBezTo>
                  <a:pt x="18684" y="12764"/>
                  <a:pt x="18988" y="13094"/>
                  <a:pt x="18988" y="13499"/>
                </a:cubicBezTo>
                <a:cubicBezTo>
                  <a:pt x="18988" y="13587"/>
                  <a:pt x="18968" y="13668"/>
                  <a:pt x="18943" y="13746"/>
                </a:cubicBezTo>
                <a:lnTo>
                  <a:pt x="18988" y="13746"/>
                </a:lnTo>
                <a:lnTo>
                  <a:pt x="18988" y="19147"/>
                </a:lnTo>
                <a:cubicBezTo>
                  <a:pt x="18988" y="20501"/>
                  <a:pt x="17976" y="21600"/>
                  <a:pt x="16727" y="21600"/>
                </a:cubicBezTo>
                <a:lnTo>
                  <a:pt x="2259" y="21600"/>
                </a:lnTo>
                <a:cubicBezTo>
                  <a:pt x="1010" y="21600"/>
                  <a:pt x="0" y="20501"/>
                  <a:pt x="0" y="19147"/>
                </a:cubicBezTo>
                <a:lnTo>
                  <a:pt x="0" y="2453"/>
                </a:lnTo>
                <a:cubicBezTo>
                  <a:pt x="0" y="1097"/>
                  <a:pt x="1010" y="0"/>
                  <a:pt x="2259" y="0"/>
                </a:cubicBezTo>
                <a:lnTo>
                  <a:pt x="16727" y="0"/>
                </a:lnTo>
                <a:cubicBezTo>
                  <a:pt x="17292" y="0"/>
                  <a:pt x="17802" y="230"/>
                  <a:pt x="18196" y="601"/>
                </a:cubicBezTo>
                <a:cubicBezTo>
                  <a:pt x="18311" y="677"/>
                  <a:pt x="18408" y="779"/>
                  <a:pt x="18466" y="911"/>
                </a:cubicBezTo>
                <a:cubicBezTo>
                  <a:pt x="18484" y="936"/>
                  <a:pt x="18509" y="955"/>
                  <a:pt x="18527" y="982"/>
                </a:cubicBezTo>
                <a:lnTo>
                  <a:pt x="18491" y="982"/>
                </a:lnTo>
                <a:cubicBezTo>
                  <a:pt x="18518" y="1058"/>
                  <a:pt x="18536" y="1138"/>
                  <a:pt x="18536" y="1226"/>
                </a:cubicBezTo>
                <a:cubicBezTo>
                  <a:pt x="18536" y="1632"/>
                  <a:pt x="18232" y="1964"/>
                  <a:pt x="17859" y="1964"/>
                </a:cubicBezTo>
                <a:close/>
              </a:path>
            </a:pathLst>
          </a:custGeom>
          <a:solidFill>
            <a:srgbClr val="FFFFFF"/>
          </a:solidFill>
          <a:ln w="12700">
            <a:miter lim="400000"/>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2" name="矩形: 圆角 19"/>
          <p:cNvSpPr/>
          <p:nvPr>
            <p:custDataLst>
              <p:tags r:id="rId15"/>
            </p:custDataLst>
          </p:nvPr>
        </p:nvSpPr>
        <p:spPr>
          <a:xfrm>
            <a:off x="2880000" y="4176270"/>
            <a:ext cx="3960000" cy="1728000"/>
          </a:xfrm>
          <a:custGeom>
            <a:avLst/>
            <a:gdLst/>
            <a:ahLst/>
            <a:cxnLst>
              <a:cxn ang="0">
                <a:pos x="wd2" y="hd2"/>
              </a:cxn>
              <a:cxn ang="5400000">
                <a:pos x="wd2" y="hd2"/>
              </a:cxn>
              <a:cxn ang="10800000">
                <a:pos x="wd2" y="hd2"/>
              </a:cxn>
              <a:cxn ang="16200000">
                <a:pos x="wd2" y="hd2"/>
              </a:cxn>
            </a:cxnLst>
            <a:rect l="0" t="0" r="r" b="b"/>
            <a:pathLst>
              <a:path w="21600" h="21600" extrusionOk="0">
                <a:moveTo>
                  <a:pt x="534" y="0"/>
                </a:moveTo>
                <a:lnTo>
                  <a:pt x="21066" y="0"/>
                </a:lnTo>
                <a:cubicBezTo>
                  <a:pt x="21361" y="0"/>
                  <a:pt x="21600" y="547"/>
                  <a:pt x="21600" y="1221"/>
                </a:cubicBezTo>
                <a:lnTo>
                  <a:pt x="21600" y="20379"/>
                </a:lnTo>
                <a:cubicBezTo>
                  <a:pt x="21600" y="21053"/>
                  <a:pt x="21361" y="21600"/>
                  <a:pt x="21066" y="21600"/>
                </a:cubicBezTo>
                <a:lnTo>
                  <a:pt x="534" y="21600"/>
                </a:lnTo>
                <a:cubicBezTo>
                  <a:pt x="239" y="21600"/>
                  <a:pt x="0" y="21053"/>
                  <a:pt x="0" y="20379"/>
                </a:cubicBezTo>
                <a:lnTo>
                  <a:pt x="0" y="1221"/>
                </a:lnTo>
                <a:cubicBezTo>
                  <a:pt x="0" y="547"/>
                  <a:pt x="239" y="0"/>
                  <a:pt x="534" y="0"/>
                </a:cubicBezTo>
              </a:path>
            </a:pathLst>
          </a:custGeom>
          <a:solidFill>
            <a:srgbClr val="FFFFFF"/>
          </a:solidFill>
          <a:ln w="12700">
            <a:miter lim="400000"/>
          </a:ln>
          <a:effectLst>
            <a:outerShdw blurRad="1905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4" name="文本框 8"/>
          <p:cNvSpPr txBox="1"/>
          <p:nvPr>
            <p:custDataLst>
              <p:tags r:id="rId16"/>
            </p:custDataLst>
          </p:nvPr>
        </p:nvSpPr>
        <p:spPr>
          <a:xfrm>
            <a:off x="5793105" y="4212000"/>
            <a:ext cx="1011555" cy="922020"/>
          </a:xfrm>
          <a:prstGeom prst="rect">
            <a:avLst/>
          </a:prstGeom>
          <a:ln w="12700">
            <a:miter lim="400000"/>
          </a:ln>
        </p:spPr>
        <p:txBody>
          <a:bodyPr wrap="square" lIns="45719" rIns="45719">
            <a:spAutoFit/>
          </a:bodyPr>
          <a:lstStyle>
            <a:lvl1pPr>
              <a:defRPr sz="5400">
                <a:solidFill>
                  <a:srgbClr val="A6A6A6">
                    <a:alpha val="15000"/>
                  </a:srgbClr>
                </a:solidFill>
                <a:latin typeface="AlibabaPuHuiTi_2_65_Medium"/>
                <a:ea typeface="AlibabaPuHuiTi_2_65_Medium"/>
                <a:cs typeface="AlibabaPuHuiTi_2_65_Medium"/>
                <a:sym typeface="AlibabaPuHuiTi_2_65_Medium"/>
              </a:defRPr>
            </a:lvl1pPr>
          </a:lstStyle>
          <a:p>
            <a:pPr algn="r"/>
            <a:r>
              <a:rPr lang="en-US">
                <a:latin typeface="HarmonyOS Sans SC Black" panose="00000A00000000000000" charset="-122"/>
                <a:ea typeface="HarmonyOS Sans SC Black" panose="00000A00000000000000" charset="-122"/>
              </a:rPr>
              <a:t>03</a:t>
            </a:r>
            <a:endParaRPr lang="en-US">
              <a:latin typeface="HarmonyOS Sans SC Black" panose="00000A00000000000000" charset="-122"/>
              <a:ea typeface="HarmonyOS Sans SC Black" panose="00000A00000000000000" charset="-122"/>
            </a:endParaRPr>
          </a:p>
        </p:txBody>
      </p:sp>
      <p:sp>
        <p:nvSpPr>
          <p:cNvPr id="5" name="文本框 17"/>
          <p:cNvSpPr txBox="1"/>
          <p:nvPr>
            <p:custDataLst>
              <p:tags r:id="rId17"/>
            </p:custDataLst>
          </p:nvPr>
        </p:nvSpPr>
        <p:spPr>
          <a:xfrm>
            <a:off x="3132000" y="4860270"/>
            <a:ext cx="1943698" cy="368300"/>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lang="zh-CN">
                <a:latin typeface="HarmonyOS Sans SC Medium" panose="00000600000000000000" charset="-122"/>
                <a:ea typeface="HarmonyOS Sans SC Medium" panose="00000600000000000000" charset="-122"/>
                <a:sym typeface="+mn-ea"/>
              </a:rPr>
              <a:t>输入内容</a:t>
            </a:r>
            <a:endParaRPr>
              <a:latin typeface="HarmonyOS Sans SC Medium" panose="00000600000000000000" charset="-122"/>
              <a:ea typeface="HarmonyOS Sans SC Medium" panose="00000600000000000000" charset="-122"/>
            </a:endParaRPr>
          </a:p>
        </p:txBody>
      </p:sp>
      <p:sp>
        <p:nvSpPr>
          <p:cNvPr id="6" name="文本框 18"/>
          <p:cNvSpPr txBox="1"/>
          <p:nvPr>
            <p:custDataLst>
              <p:tags r:id="rId18"/>
            </p:custDataLst>
          </p:nvPr>
        </p:nvSpPr>
        <p:spPr>
          <a:xfrm>
            <a:off x="3132000" y="5148270"/>
            <a:ext cx="3404699" cy="553085"/>
          </a:xfrm>
          <a:prstGeom prst="rect">
            <a:avLst/>
          </a:prstGeom>
          <a:ln w="12700">
            <a:miter lim="400000"/>
          </a:ln>
        </p:spPr>
        <p:txBody>
          <a:bodyPr lIns="45719" rIns="45719">
            <a:spAutoFit/>
          </a:bodyPr>
          <a:lstStyle>
            <a:lvl1pPr>
              <a:lnSpc>
                <a:spcPct val="150000"/>
              </a:lnSpc>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在这里输入你的正文阐述与关键词标题相关的具体内容，若字数太多酌情删减文案</a:t>
            </a:r>
            <a:endParaRPr>
              <a:latin typeface="HarmonyOS Sans SC" panose="00000500000000000000" charset="-122"/>
              <a:ea typeface="HarmonyOS Sans SC" panose="00000500000000000000" charset="-122"/>
            </a:endParaRPr>
          </a:p>
        </p:txBody>
      </p:sp>
      <p:sp>
        <p:nvSpPr>
          <p:cNvPr id="7" name="矩形: 圆角 61"/>
          <p:cNvSpPr/>
          <p:nvPr>
            <p:custDataLst>
              <p:tags r:id="rId19"/>
            </p:custDataLst>
          </p:nvPr>
        </p:nvSpPr>
        <p:spPr>
          <a:xfrm>
            <a:off x="3168000" y="4392270"/>
            <a:ext cx="319066" cy="319065"/>
          </a:xfrm>
          <a:prstGeom prst="roundRect">
            <a:avLst>
              <a:gd name="adj" fmla="val 16667"/>
            </a:avLst>
          </a:prstGeom>
          <a:solidFill>
            <a:srgbClr val="004CE5"/>
          </a:solidFill>
          <a:ln w="12700">
            <a:miter lim="400000"/>
          </a:ln>
          <a:effectLst>
            <a:outerShdw blurRad="203200" dist="635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8" name="instructor-giving-a-lecture-with-circular-graphic-on-screen_43194"/>
          <p:cNvSpPr/>
          <p:nvPr>
            <p:custDataLst>
              <p:tags r:id="rId20"/>
            </p:custDataLst>
          </p:nvPr>
        </p:nvSpPr>
        <p:spPr>
          <a:xfrm>
            <a:off x="3240230" y="4467741"/>
            <a:ext cx="182031" cy="167654"/>
          </a:xfrm>
          <a:custGeom>
            <a:avLst/>
            <a:gdLst/>
            <a:ahLst/>
            <a:cxnLst>
              <a:cxn ang="0">
                <a:pos x="wd2" y="hd2"/>
              </a:cxn>
              <a:cxn ang="5400000">
                <a:pos x="wd2" y="hd2"/>
              </a:cxn>
              <a:cxn ang="10800000">
                <a:pos x="wd2" y="hd2"/>
              </a:cxn>
              <a:cxn ang="16200000">
                <a:pos x="wd2" y="hd2"/>
              </a:cxn>
            </a:cxnLst>
            <a:rect l="0" t="0" r="r" b="b"/>
            <a:pathLst>
              <a:path w="21600" h="21600" extrusionOk="0">
                <a:moveTo>
                  <a:pt x="21366" y="5347"/>
                </a:moveTo>
                <a:lnTo>
                  <a:pt x="14916" y="15183"/>
                </a:lnTo>
                <a:lnTo>
                  <a:pt x="14857" y="15310"/>
                </a:lnTo>
                <a:lnTo>
                  <a:pt x="14740" y="15376"/>
                </a:lnTo>
                <a:lnTo>
                  <a:pt x="12335" y="16340"/>
                </a:lnTo>
                <a:lnTo>
                  <a:pt x="11748" y="16599"/>
                </a:lnTo>
                <a:lnTo>
                  <a:pt x="11748" y="15954"/>
                </a:lnTo>
                <a:lnTo>
                  <a:pt x="11809" y="13248"/>
                </a:lnTo>
                <a:lnTo>
                  <a:pt x="11809" y="13121"/>
                </a:lnTo>
                <a:lnTo>
                  <a:pt x="11865" y="12991"/>
                </a:lnTo>
                <a:lnTo>
                  <a:pt x="18493" y="3027"/>
                </a:lnTo>
                <a:lnTo>
                  <a:pt x="18727" y="2641"/>
                </a:lnTo>
                <a:lnTo>
                  <a:pt x="19078" y="2900"/>
                </a:lnTo>
                <a:lnTo>
                  <a:pt x="21249" y="4703"/>
                </a:lnTo>
                <a:lnTo>
                  <a:pt x="21600" y="4962"/>
                </a:lnTo>
                <a:lnTo>
                  <a:pt x="21366" y="5347"/>
                </a:lnTo>
                <a:close/>
                <a:moveTo>
                  <a:pt x="19298" y="7128"/>
                </a:moveTo>
                <a:lnTo>
                  <a:pt x="17715" y="5880"/>
                </a:lnTo>
                <a:lnTo>
                  <a:pt x="12626" y="13463"/>
                </a:lnTo>
                <a:lnTo>
                  <a:pt x="12585" y="15415"/>
                </a:lnTo>
                <a:lnTo>
                  <a:pt x="14322" y="14716"/>
                </a:lnTo>
                <a:lnTo>
                  <a:pt x="19298" y="7128"/>
                </a:lnTo>
                <a:close/>
                <a:moveTo>
                  <a:pt x="18216" y="5133"/>
                </a:moveTo>
                <a:lnTo>
                  <a:pt x="19791" y="6376"/>
                </a:lnTo>
                <a:lnTo>
                  <a:pt x="20468" y="5345"/>
                </a:lnTo>
                <a:lnTo>
                  <a:pt x="18930" y="4067"/>
                </a:lnTo>
                <a:lnTo>
                  <a:pt x="18216" y="5133"/>
                </a:lnTo>
                <a:close/>
                <a:moveTo>
                  <a:pt x="4068" y="16692"/>
                </a:moveTo>
                <a:lnTo>
                  <a:pt x="3615" y="16692"/>
                </a:lnTo>
                <a:cubicBezTo>
                  <a:pt x="3116" y="16692"/>
                  <a:pt x="2711" y="16253"/>
                  <a:pt x="2711" y="15710"/>
                </a:cubicBezTo>
                <a:cubicBezTo>
                  <a:pt x="2711" y="15168"/>
                  <a:pt x="3116" y="14728"/>
                  <a:pt x="3615" y="14728"/>
                </a:cubicBezTo>
                <a:lnTo>
                  <a:pt x="4068" y="14728"/>
                </a:lnTo>
                <a:cubicBezTo>
                  <a:pt x="4567" y="14728"/>
                  <a:pt x="4972" y="15168"/>
                  <a:pt x="4972" y="15710"/>
                </a:cubicBezTo>
                <a:cubicBezTo>
                  <a:pt x="4972" y="16253"/>
                  <a:pt x="4567" y="16692"/>
                  <a:pt x="4068" y="16692"/>
                </a:cubicBezTo>
                <a:close/>
                <a:moveTo>
                  <a:pt x="4068" y="6872"/>
                </a:moveTo>
                <a:lnTo>
                  <a:pt x="3615" y="6872"/>
                </a:lnTo>
                <a:cubicBezTo>
                  <a:pt x="3116" y="6872"/>
                  <a:pt x="2711" y="6432"/>
                  <a:pt x="2711" y="5890"/>
                </a:cubicBezTo>
                <a:cubicBezTo>
                  <a:pt x="2711" y="5347"/>
                  <a:pt x="3116" y="4908"/>
                  <a:pt x="3615" y="4908"/>
                </a:cubicBezTo>
                <a:lnTo>
                  <a:pt x="4068" y="4908"/>
                </a:lnTo>
                <a:cubicBezTo>
                  <a:pt x="4567" y="4908"/>
                  <a:pt x="4972" y="5347"/>
                  <a:pt x="4972" y="5890"/>
                </a:cubicBezTo>
                <a:cubicBezTo>
                  <a:pt x="4972" y="6432"/>
                  <a:pt x="4567" y="6872"/>
                  <a:pt x="4068" y="6872"/>
                </a:cubicBezTo>
                <a:close/>
                <a:moveTo>
                  <a:pt x="4068" y="11782"/>
                </a:moveTo>
                <a:lnTo>
                  <a:pt x="3615" y="11782"/>
                </a:lnTo>
                <a:cubicBezTo>
                  <a:pt x="3116" y="11782"/>
                  <a:pt x="2711" y="11342"/>
                  <a:pt x="2711" y="10800"/>
                </a:cubicBezTo>
                <a:cubicBezTo>
                  <a:pt x="2711" y="10258"/>
                  <a:pt x="3116" y="9818"/>
                  <a:pt x="3615" y="9818"/>
                </a:cubicBezTo>
                <a:lnTo>
                  <a:pt x="4068" y="9818"/>
                </a:lnTo>
                <a:cubicBezTo>
                  <a:pt x="4567" y="9818"/>
                  <a:pt x="4972" y="10258"/>
                  <a:pt x="4972" y="10800"/>
                </a:cubicBezTo>
                <a:cubicBezTo>
                  <a:pt x="4972" y="11342"/>
                  <a:pt x="4567" y="11782"/>
                  <a:pt x="4068" y="11782"/>
                </a:cubicBezTo>
                <a:close/>
                <a:moveTo>
                  <a:pt x="7233" y="14728"/>
                </a:moveTo>
                <a:lnTo>
                  <a:pt x="9042" y="14728"/>
                </a:lnTo>
                <a:cubicBezTo>
                  <a:pt x="9541" y="14728"/>
                  <a:pt x="9946" y="15168"/>
                  <a:pt x="9946" y="15710"/>
                </a:cubicBezTo>
                <a:cubicBezTo>
                  <a:pt x="9946" y="16253"/>
                  <a:pt x="9541" y="16692"/>
                  <a:pt x="9042" y="16692"/>
                </a:cubicBezTo>
                <a:lnTo>
                  <a:pt x="7233" y="16692"/>
                </a:lnTo>
                <a:cubicBezTo>
                  <a:pt x="6734" y="16692"/>
                  <a:pt x="6329" y="16253"/>
                  <a:pt x="6329" y="15710"/>
                </a:cubicBezTo>
                <a:cubicBezTo>
                  <a:pt x="6329" y="15168"/>
                  <a:pt x="6734" y="14728"/>
                  <a:pt x="7233" y="14728"/>
                </a:cubicBezTo>
                <a:close/>
                <a:moveTo>
                  <a:pt x="6329" y="5890"/>
                </a:moveTo>
                <a:cubicBezTo>
                  <a:pt x="6329" y="5347"/>
                  <a:pt x="6734" y="4908"/>
                  <a:pt x="7233" y="4908"/>
                </a:cubicBezTo>
                <a:lnTo>
                  <a:pt x="13564" y="4908"/>
                </a:lnTo>
                <a:cubicBezTo>
                  <a:pt x="14063" y="4908"/>
                  <a:pt x="14468" y="5347"/>
                  <a:pt x="14468" y="5890"/>
                </a:cubicBezTo>
                <a:cubicBezTo>
                  <a:pt x="14468" y="6432"/>
                  <a:pt x="14063" y="6872"/>
                  <a:pt x="13564" y="6872"/>
                </a:cubicBezTo>
                <a:lnTo>
                  <a:pt x="7233" y="6872"/>
                </a:lnTo>
                <a:cubicBezTo>
                  <a:pt x="6734" y="6872"/>
                  <a:pt x="6329" y="6432"/>
                  <a:pt x="6329" y="5890"/>
                </a:cubicBezTo>
                <a:close/>
                <a:moveTo>
                  <a:pt x="10398" y="11782"/>
                </a:moveTo>
                <a:lnTo>
                  <a:pt x="7233" y="11782"/>
                </a:lnTo>
                <a:cubicBezTo>
                  <a:pt x="6734" y="11782"/>
                  <a:pt x="6329" y="11342"/>
                  <a:pt x="6329" y="10800"/>
                </a:cubicBezTo>
                <a:cubicBezTo>
                  <a:pt x="6329" y="10258"/>
                  <a:pt x="6734" y="9818"/>
                  <a:pt x="7233" y="9818"/>
                </a:cubicBezTo>
                <a:lnTo>
                  <a:pt x="10398" y="9818"/>
                </a:lnTo>
                <a:cubicBezTo>
                  <a:pt x="10898" y="9818"/>
                  <a:pt x="11303" y="10258"/>
                  <a:pt x="11303" y="10800"/>
                </a:cubicBezTo>
                <a:cubicBezTo>
                  <a:pt x="11303" y="11342"/>
                  <a:pt x="10898" y="11782"/>
                  <a:pt x="10398" y="11782"/>
                </a:cubicBezTo>
                <a:close/>
                <a:moveTo>
                  <a:pt x="17859" y="1964"/>
                </a:moveTo>
                <a:cubicBezTo>
                  <a:pt x="17778" y="1964"/>
                  <a:pt x="17703" y="1940"/>
                  <a:pt x="17631" y="1913"/>
                </a:cubicBezTo>
                <a:lnTo>
                  <a:pt x="17631" y="1964"/>
                </a:lnTo>
                <a:lnTo>
                  <a:pt x="17505" y="1964"/>
                </a:lnTo>
                <a:cubicBezTo>
                  <a:pt x="17350" y="1671"/>
                  <a:pt x="17062" y="1473"/>
                  <a:pt x="16727" y="1473"/>
                </a:cubicBezTo>
                <a:lnTo>
                  <a:pt x="2259" y="1473"/>
                </a:lnTo>
                <a:cubicBezTo>
                  <a:pt x="1759" y="1473"/>
                  <a:pt x="1354" y="1913"/>
                  <a:pt x="1354" y="2453"/>
                </a:cubicBezTo>
                <a:lnTo>
                  <a:pt x="1354" y="19147"/>
                </a:lnTo>
                <a:cubicBezTo>
                  <a:pt x="1354" y="19690"/>
                  <a:pt x="1759" y="20127"/>
                  <a:pt x="2259" y="20127"/>
                </a:cubicBezTo>
                <a:lnTo>
                  <a:pt x="16727" y="20127"/>
                </a:lnTo>
                <a:cubicBezTo>
                  <a:pt x="17226" y="20127"/>
                  <a:pt x="17631" y="19690"/>
                  <a:pt x="17631" y="19147"/>
                </a:cubicBezTo>
                <a:lnTo>
                  <a:pt x="17631" y="13746"/>
                </a:lnTo>
                <a:lnTo>
                  <a:pt x="17679" y="13746"/>
                </a:lnTo>
                <a:cubicBezTo>
                  <a:pt x="17652" y="13668"/>
                  <a:pt x="17631" y="13587"/>
                  <a:pt x="17631" y="13499"/>
                </a:cubicBezTo>
                <a:cubicBezTo>
                  <a:pt x="17631" y="13094"/>
                  <a:pt x="17935" y="12764"/>
                  <a:pt x="18311" y="12764"/>
                </a:cubicBezTo>
                <a:cubicBezTo>
                  <a:pt x="18684" y="12764"/>
                  <a:pt x="18988" y="13094"/>
                  <a:pt x="18988" y="13499"/>
                </a:cubicBezTo>
                <a:cubicBezTo>
                  <a:pt x="18988" y="13587"/>
                  <a:pt x="18968" y="13668"/>
                  <a:pt x="18943" y="13746"/>
                </a:cubicBezTo>
                <a:lnTo>
                  <a:pt x="18988" y="13746"/>
                </a:lnTo>
                <a:lnTo>
                  <a:pt x="18988" y="19147"/>
                </a:lnTo>
                <a:cubicBezTo>
                  <a:pt x="18988" y="20501"/>
                  <a:pt x="17976" y="21600"/>
                  <a:pt x="16727" y="21600"/>
                </a:cubicBezTo>
                <a:lnTo>
                  <a:pt x="2259" y="21600"/>
                </a:lnTo>
                <a:cubicBezTo>
                  <a:pt x="1010" y="21600"/>
                  <a:pt x="0" y="20501"/>
                  <a:pt x="0" y="19147"/>
                </a:cubicBezTo>
                <a:lnTo>
                  <a:pt x="0" y="2453"/>
                </a:lnTo>
                <a:cubicBezTo>
                  <a:pt x="0" y="1097"/>
                  <a:pt x="1010" y="0"/>
                  <a:pt x="2259" y="0"/>
                </a:cubicBezTo>
                <a:lnTo>
                  <a:pt x="16727" y="0"/>
                </a:lnTo>
                <a:cubicBezTo>
                  <a:pt x="17292" y="0"/>
                  <a:pt x="17802" y="230"/>
                  <a:pt x="18196" y="601"/>
                </a:cubicBezTo>
                <a:cubicBezTo>
                  <a:pt x="18311" y="677"/>
                  <a:pt x="18408" y="779"/>
                  <a:pt x="18466" y="911"/>
                </a:cubicBezTo>
                <a:cubicBezTo>
                  <a:pt x="18484" y="936"/>
                  <a:pt x="18509" y="955"/>
                  <a:pt x="18527" y="982"/>
                </a:cubicBezTo>
                <a:lnTo>
                  <a:pt x="18491" y="982"/>
                </a:lnTo>
                <a:cubicBezTo>
                  <a:pt x="18518" y="1058"/>
                  <a:pt x="18536" y="1138"/>
                  <a:pt x="18536" y="1226"/>
                </a:cubicBezTo>
                <a:cubicBezTo>
                  <a:pt x="18536" y="1632"/>
                  <a:pt x="18232" y="1964"/>
                  <a:pt x="17859" y="1964"/>
                </a:cubicBezTo>
                <a:close/>
              </a:path>
            </a:pathLst>
          </a:custGeom>
          <a:solidFill>
            <a:srgbClr val="FFFFFF"/>
          </a:solidFill>
          <a:ln w="12700">
            <a:miter lim="400000"/>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9" name="矩形: 圆角 19"/>
          <p:cNvSpPr/>
          <p:nvPr>
            <p:custDataLst>
              <p:tags r:id="rId21"/>
            </p:custDataLst>
          </p:nvPr>
        </p:nvSpPr>
        <p:spPr>
          <a:xfrm>
            <a:off x="7020635" y="4176000"/>
            <a:ext cx="3960000" cy="1728000"/>
          </a:xfrm>
          <a:custGeom>
            <a:avLst/>
            <a:gdLst/>
            <a:ahLst/>
            <a:cxnLst>
              <a:cxn ang="0">
                <a:pos x="wd2" y="hd2"/>
              </a:cxn>
              <a:cxn ang="5400000">
                <a:pos x="wd2" y="hd2"/>
              </a:cxn>
              <a:cxn ang="10800000">
                <a:pos x="wd2" y="hd2"/>
              </a:cxn>
              <a:cxn ang="16200000">
                <a:pos x="wd2" y="hd2"/>
              </a:cxn>
            </a:cxnLst>
            <a:rect l="0" t="0" r="r" b="b"/>
            <a:pathLst>
              <a:path w="21600" h="21600" extrusionOk="0">
                <a:moveTo>
                  <a:pt x="534" y="0"/>
                </a:moveTo>
                <a:lnTo>
                  <a:pt x="21066" y="0"/>
                </a:lnTo>
                <a:cubicBezTo>
                  <a:pt x="21361" y="0"/>
                  <a:pt x="21600" y="547"/>
                  <a:pt x="21600" y="1221"/>
                </a:cubicBezTo>
                <a:lnTo>
                  <a:pt x="21600" y="20379"/>
                </a:lnTo>
                <a:cubicBezTo>
                  <a:pt x="21600" y="21053"/>
                  <a:pt x="21361" y="21600"/>
                  <a:pt x="21066" y="21600"/>
                </a:cubicBezTo>
                <a:lnTo>
                  <a:pt x="534" y="21600"/>
                </a:lnTo>
                <a:cubicBezTo>
                  <a:pt x="239" y="21600"/>
                  <a:pt x="0" y="21053"/>
                  <a:pt x="0" y="20379"/>
                </a:cubicBezTo>
                <a:lnTo>
                  <a:pt x="0" y="1221"/>
                </a:lnTo>
                <a:cubicBezTo>
                  <a:pt x="0" y="547"/>
                  <a:pt x="239" y="0"/>
                  <a:pt x="534" y="0"/>
                </a:cubicBezTo>
              </a:path>
            </a:pathLst>
          </a:custGeom>
          <a:solidFill>
            <a:srgbClr val="FFFFFF"/>
          </a:solidFill>
          <a:ln w="12700">
            <a:miter lim="400000"/>
          </a:ln>
          <a:effectLst>
            <a:outerShdw blurRad="1905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11" name="文本框 10"/>
          <p:cNvSpPr txBox="1"/>
          <p:nvPr>
            <p:custDataLst>
              <p:tags r:id="rId22"/>
            </p:custDataLst>
          </p:nvPr>
        </p:nvSpPr>
        <p:spPr>
          <a:xfrm>
            <a:off x="9900000" y="4211955"/>
            <a:ext cx="998220" cy="922020"/>
          </a:xfrm>
          <a:prstGeom prst="rect">
            <a:avLst/>
          </a:prstGeom>
          <a:ln w="12700">
            <a:miter lim="400000"/>
          </a:ln>
        </p:spPr>
        <p:txBody>
          <a:bodyPr wrap="square" lIns="45719" rIns="45719">
            <a:spAutoFit/>
          </a:bodyPr>
          <a:lstStyle>
            <a:lvl1pPr>
              <a:defRPr sz="5400">
                <a:solidFill>
                  <a:srgbClr val="A6A6A6">
                    <a:alpha val="15000"/>
                  </a:srgbClr>
                </a:solidFill>
                <a:latin typeface="AlibabaPuHuiTi_2_65_Medium"/>
                <a:ea typeface="AlibabaPuHuiTi_2_65_Medium"/>
                <a:cs typeface="AlibabaPuHuiTi_2_65_Medium"/>
                <a:sym typeface="AlibabaPuHuiTi_2_65_Medium"/>
              </a:defRPr>
            </a:lvl1pPr>
          </a:lstStyle>
          <a:p>
            <a:pPr algn="r"/>
            <a:r>
              <a:rPr>
                <a:latin typeface="HarmonyOS Sans SC Black" panose="00000A00000000000000" charset="-122"/>
                <a:ea typeface="HarmonyOS Sans SC Black" panose="00000A00000000000000" charset="-122"/>
              </a:rPr>
              <a:t>0</a:t>
            </a:r>
            <a:r>
              <a:rPr lang="en-US">
                <a:latin typeface="HarmonyOS Sans SC Black" panose="00000A00000000000000" charset="-122"/>
                <a:ea typeface="HarmonyOS Sans SC Black" panose="00000A00000000000000" charset="-122"/>
              </a:rPr>
              <a:t>4</a:t>
            </a:r>
            <a:endParaRPr lang="en-US">
              <a:latin typeface="HarmonyOS Sans SC Black" panose="00000A00000000000000" charset="-122"/>
              <a:ea typeface="HarmonyOS Sans SC Black" panose="00000A00000000000000" charset="-122"/>
            </a:endParaRPr>
          </a:p>
        </p:txBody>
      </p:sp>
      <p:sp>
        <p:nvSpPr>
          <p:cNvPr id="12" name="文本框 20"/>
          <p:cNvSpPr txBox="1"/>
          <p:nvPr>
            <p:custDataLst>
              <p:tags r:id="rId23"/>
            </p:custDataLst>
          </p:nvPr>
        </p:nvSpPr>
        <p:spPr>
          <a:xfrm>
            <a:off x="7200635" y="4860000"/>
            <a:ext cx="1943698" cy="368300"/>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lang="zh-CN">
                <a:latin typeface="HarmonyOS Sans SC Medium" panose="00000600000000000000" charset="-122"/>
                <a:ea typeface="HarmonyOS Sans SC Medium" panose="00000600000000000000" charset="-122"/>
                <a:sym typeface="+mn-ea"/>
              </a:rPr>
              <a:t>输入内容</a:t>
            </a:r>
            <a:endParaRPr>
              <a:latin typeface="HarmonyOS Sans SC Medium" panose="00000600000000000000" charset="-122"/>
              <a:ea typeface="HarmonyOS Sans SC Medium" panose="00000600000000000000" charset="-122"/>
            </a:endParaRPr>
          </a:p>
        </p:txBody>
      </p:sp>
      <p:sp>
        <p:nvSpPr>
          <p:cNvPr id="13" name="文本框 21"/>
          <p:cNvSpPr txBox="1"/>
          <p:nvPr>
            <p:custDataLst>
              <p:tags r:id="rId24"/>
            </p:custDataLst>
          </p:nvPr>
        </p:nvSpPr>
        <p:spPr>
          <a:xfrm>
            <a:off x="7200635" y="5148000"/>
            <a:ext cx="3404699" cy="553085"/>
          </a:xfrm>
          <a:prstGeom prst="rect">
            <a:avLst/>
          </a:prstGeom>
          <a:ln w="12700">
            <a:miter lim="400000"/>
          </a:ln>
        </p:spPr>
        <p:txBody>
          <a:bodyPr lIns="45719" rIns="45719">
            <a:spAutoFit/>
          </a:bodyPr>
          <a:lstStyle>
            <a:lvl1pPr>
              <a:lnSpc>
                <a:spcPct val="150000"/>
              </a:lnSpc>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在这里输入你的正文阐述与关键词标题相关的具体内容，若字数太多酌情删减文案</a:t>
            </a:r>
            <a:endParaRPr>
              <a:latin typeface="HarmonyOS Sans SC" panose="00000500000000000000" charset="-122"/>
              <a:ea typeface="HarmonyOS Sans SC" panose="00000500000000000000" charset="-122"/>
            </a:endParaRPr>
          </a:p>
        </p:txBody>
      </p:sp>
      <p:sp>
        <p:nvSpPr>
          <p:cNvPr id="14" name="矩形: 圆角 59"/>
          <p:cNvSpPr/>
          <p:nvPr>
            <p:custDataLst>
              <p:tags r:id="rId25"/>
            </p:custDataLst>
          </p:nvPr>
        </p:nvSpPr>
        <p:spPr>
          <a:xfrm>
            <a:off x="7272635" y="4392000"/>
            <a:ext cx="319065" cy="319065"/>
          </a:xfrm>
          <a:prstGeom prst="roundRect">
            <a:avLst>
              <a:gd name="adj" fmla="val 16667"/>
            </a:avLst>
          </a:prstGeom>
          <a:solidFill>
            <a:srgbClr val="004CE5"/>
          </a:solidFill>
          <a:ln w="12700">
            <a:miter lim="400000"/>
          </a:ln>
          <a:effectLst>
            <a:outerShdw blurRad="203200" dist="635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15" name="instructor-giving-a-lecture-with-circular-graphic-on-screen_43194"/>
          <p:cNvSpPr/>
          <p:nvPr>
            <p:custDataLst>
              <p:tags r:id="rId26"/>
            </p:custDataLst>
          </p:nvPr>
        </p:nvSpPr>
        <p:spPr>
          <a:xfrm>
            <a:off x="7344635" y="4472950"/>
            <a:ext cx="182031" cy="167654"/>
          </a:xfrm>
          <a:custGeom>
            <a:avLst/>
            <a:gdLst/>
            <a:ahLst/>
            <a:cxnLst>
              <a:cxn ang="0">
                <a:pos x="wd2" y="hd2"/>
              </a:cxn>
              <a:cxn ang="5400000">
                <a:pos x="wd2" y="hd2"/>
              </a:cxn>
              <a:cxn ang="10800000">
                <a:pos x="wd2" y="hd2"/>
              </a:cxn>
              <a:cxn ang="16200000">
                <a:pos x="wd2" y="hd2"/>
              </a:cxn>
            </a:cxnLst>
            <a:rect l="0" t="0" r="r" b="b"/>
            <a:pathLst>
              <a:path w="21600" h="21600" extrusionOk="0">
                <a:moveTo>
                  <a:pt x="21366" y="5347"/>
                </a:moveTo>
                <a:lnTo>
                  <a:pt x="14916" y="15183"/>
                </a:lnTo>
                <a:lnTo>
                  <a:pt x="14857" y="15310"/>
                </a:lnTo>
                <a:lnTo>
                  <a:pt x="14740" y="15376"/>
                </a:lnTo>
                <a:lnTo>
                  <a:pt x="12335" y="16340"/>
                </a:lnTo>
                <a:lnTo>
                  <a:pt x="11748" y="16599"/>
                </a:lnTo>
                <a:lnTo>
                  <a:pt x="11748" y="15954"/>
                </a:lnTo>
                <a:lnTo>
                  <a:pt x="11809" y="13248"/>
                </a:lnTo>
                <a:lnTo>
                  <a:pt x="11809" y="13121"/>
                </a:lnTo>
                <a:lnTo>
                  <a:pt x="11865" y="12991"/>
                </a:lnTo>
                <a:lnTo>
                  <a:pt x="18493" y="3027"/>
                </a:lnTo>
                <a:lnTo>
                  <a:pt x="18727" y="2641"/>
                </a:lnTo>
                <a:lnTo>
                  <a:pt x="19078" y="2900"/>
                </a:lnTo>
                <a:lnTo>
                  <a:pt x="21249" y="4703"/>
                </a:lnTo>
                <a:lnTo>
                  <a:pt x="21600" y="4962"/>
                </a:lnTo>
                <a:lnTo>
                  <a:pt x="21366" y="5347"/>
                </a:lnTo>
                <a:close/>
                <a:moveTo>
                  <a:pt x="19298" y="7128"/>
                </a:moveTo>
                <a:lnTo>
                  <a:pt x="17715" y="5880"/>
                </a:lnTo>
                <a:lnTo>
                  <a:pt x="12626" y="13463"/>
                </a:lnTo>
                <a:lnTo>
                  <a:pt x="12585" y="15415"/>
                </a:lnTo>
                <a:lnTo>
                  <a:pt x="14322" y="14716"/>
                </a:lnTo>
                <a:lnTo>
                  <a:pt x="19298" y="7128"/>
                </a:lnTo>
                <a:close/>
                <a:moveTo>
                  <a:pt x="18216" y="5133"/>
                </a:moveTo>
                <a:lnTo>
                  <a:pt x="19791" y="6376"/>
                </a:lnTo>
                <a:lnTo>
                  <a:pt x="20468" y="5345"/>
                </a:lnTo>
                <a:lnTo>
                  <a:pt x="18930" y="4067"/>
                </a:lnTo>
                <a:lnTo>
                  <a:pt x="18216" y="5133"/>
                </a:lnTo>
                <a:close/>
                <a:moveTo>
                  <a:pt x="4068" y="16692"/>
                </a:moveTo>
                <a:lnTo>
                  <a:pt x="3615" y="16692"/>
                </a:lnTo>
                <a:cubicBezTo>
                  <a:pt x="3116" y="16692"/>
                  <a:pt x="2711" y="16253"/>
                  <a:pt x="2711" y="15710"/>
                </a:cubicBezTo>
                <a:cubicBezTo>
                  <a:pt x="2711" y="15168"/>
                  <a:pt x="3116" y="14728"/>
                  <a:pt x="3615" y="14728"/>
                </a:cubicBezTo>
                <a:lnTo>
                  <a:pt x="4068" y="14728"/>
                </a:lnTo>
                <a:cubicBezTo>
                  <a:pt x="4567" y="14728"/>
                  <a:pt x="4972" y="15168"/>
                  <a:pt x="4972" y="15710"/>
                </a:cubicBezTo>
                <a:cubicBezTo>
                  <a:pt x="4972" y="16253"/>
                  <a:pt x="4567" y="16692"/>
                  <a:pt x="4068" y="16692"/>
                </a:cubicBezTo>
                <a:close/>
                <a:moveTo>
                  <a:pt x="4068" y="6872"/>
                </a:moveTo>
                <a:lnTo>
                  <a:pt x="3615" y="6872"/>
                </a:lnTo>
                <a:cubicBezTo>
                  <a:pt x="3116" y="6872"/>
                  <a:pt x="2711" y="6432"/>
                  <a:pt x="2711" y="5890"/>
                </a:cubicBezTo>
                <a:cubicBezTo>
                  <a:pt x="2711" y="5347"/>
                  <a:pt x="3116" y="4908"/>
                  <a:pt x="3615" y="4908"/>
                </a:cubicBezTo>
                <a:lnTo>
                  <a:pt x="4068" y="4908"/>
                </a:lnTo>
                <a:cubicBezTo>
                  <a:pt x="4567" y="4908"/>
                  <a:pt x="4972" y="5347"/>
                  <a:pt x="4972" y="5890"/>
                </a:cubicBezTo>
                <a:cubicBezTo>
                  <a:pt x="4972" y="6432"/>
                  <a:pt x="4567" y="6872"/>
                  <a:pt x="4068" y="6872"/>
                </a:cubicBezTo>
                <a:close/>
                <a:moveTo>
                  <a:pt x="4068" y="11782"/>
                </a:moveTo>
                <a:lnTo>
                  <a:pt x="3615" y="11782"/>
                </a:lnTo>
                <a:cubicBezTo>
                  <a:pt x="3116" y="11782"/>
                  <a:pt x="2711" y="11342"/>
                  <a:pt x="2711" y="10800"/>
                </a:cubicBezTo>
                <a:cubicBezTo>
                  <a:pt x="2711" y="10258"/>
                  <a:pt x="3116" y="9818"/>
                  <a:pt x="3615" y="9818"/>
                </a:cubicBezTo>
                <a:lnTo>
                  <a:pt x="4068" y="9818"/>
                </a:lnTo>
                <a:cubicBezTo>
                  <a:pt x="4567" y="9818"/>
                  <a:pt x="4972" y="10258"/>
                  <a:pt x="4972" y="10800"/>
                </a:cubicBezTo>
                <a:cubicBezTo>
                  <a:pt x="4972" y="11342"/>
                  <a:pt x="4567" y="11782"/>
                  <a:pt x="4068" y="11782"/>
                </a:cubicBezTo>
                <a:close/>
                <a:moveTo>
                  <a:pt x="7233" y="14728"/>
                </a:moveTo>
                <a:lnTo>
                  <a:pt x="9042" y="14728"/>
                </a:lnTo>
                <a:cubicBezTo>
                  <a:pt x="9541" y="14728"/>
                  <a:pt x="9946" y="15168"/>
                  <a:pt x="9946" y="15710"/>
                </a:cubicBezTo>
                <a:cubicBezTo>
                  <a:pt x="9946" y="16253"/>
                  <a:pt x="9541" y="16692"/>
                  <a:pt x="9042" y="16692"/>
                </a:cubicBezTo>
                <a:lnTo>
                  <a:pt x="7233" y="16692"/>
                </a:lnTo>
                <a:cubicBezTo>
                  <a:pt x="6734" y="16692"/>
                  <a:pt x="6329" y="16253"/>
                  <a:pt x="6329" y="15710"/>
                </a:cubicBezTo>
                <a:cubicBezTo>
                  <a:pt x="6329" y="15168"/>
                  <a:pt x="6734" y="14728"/>
                  <a:pt x="7233" y="14728"/>
                </a:cubicBezTo>
                <a:close/>
                <a:moveTo>
                  <a:pt x="6329" y="5890"/>
                </a:moveTo>
                <a:cubicBezTo>
                  <a:pt x="6329" y="5347"/>
                  <a:pt x="6734" y="4908"/>
                  <a:pt x="7233" y="4908"/>
                </a:cubicBezTo>
                <a:lnTo>
                  <a:pt x="13564" y="4908"/>
                </a:lnTo>
                <a:cubicBezTo>
                  <a:pt x="14063" y="4908"/>
                  <a:pt x="14468" y="5347"/>
                  <a:pt x="14468" y="5890"/>
                </a:cubicBezTo>
                <a:cubicBezTo>
                  <a:pt x="14468" y="6432"/>
                  <a:pt x="14063" y="6872"/>
                  <a:pt x="13564" y="6872"/>
                </a:cubicBezTo>
                <a:lnTo>
                  <a:pt x="7233" y="6872"/>
                </a:lnTo>
                <a:cubicBezTo>
                  <a:pt x="6734" y="6872"/>
                  <a:pt x="6329" y="6432"/>
                  <a:pt x="6329" y="5890"/>
                </a:cubicBezTo>
                <a:close/>
                <a:moveTo>
                  <a:pt x="10398" y="11782"/>
                </a:moveTo>
                <a:lnTo>
                  <a:pt x="7233" y="11782"/>
                </a:lnTo>
                <a:cubicBezTo>
                  <a:pt x="6734" y="11782"/>
                  <a:pt x="6329" y="11342"/>
                  <a:pt x="6329" y="10800"/>
                </a:cubicBezTo>
                <a:cubicBezTo>
                  <a:pt x="6329" y="10258"/>
                  <a:pt x="6734" y="9818"/>
                  <a:pt x="7233" y="9818"/>
                </a:cubicBezTo>
                <a:lnTo>
                  <a:pt x="10398" y="9818"/>
                </a:lnTo>
                <a:cubicBezTo>
                  <a:pt x="10898" y="9818"/>
                  <a:pt x="11303" y="10258"/>
                  <a:pt x="11303" y="10800"/>
                </a:cubicBezTo>
                <a:cubicBezTo>
                  <a:pt x="11303" y="11342"/>
                  <a:pt x="10898" y="11782"/>
                  <a:pt x="10398" y="11782"/>
                </a:cubicBezTo>
                <a:close/>
                <a:moveTo>
                  <a:pt x="17859" y="1964"/>
                </a:moveTo>
                <a:cubicBezTo>
                  <a:pt x="17778" y="1964"/>
                  <a:pt x="17703" y="1940"/>
                  <a:pt x="17631" y="1913"/>
                </a:cubicBezTo>
                <a:lnTo>
                  <a:pt x="17631" y="1964"/>
                </a:lnTo>
                <a:lnTo>
                  <a:pt x="17505" y="1964"/>
                </a:lnTo>
                <a:cubicBezTo>
                  <a:pt x="17350" y="1671"/>
                  <a:pt x="17062" y="1473"/>
                  <a:pt x="16727" y="1473"/>
                </a:cubicBezTo>
                <a:lnTo>
                  <a:pt x="2259" y="1473"/>
                </a:lnTo>
                <a:cubicBezTo>
                  <a:pt x="1759" y="1473"/>
                  <a:pt x="1354" y="1913"/>
                  <a:pt x="1354" y="2453"/>
                </a:cubicBezTo>
                <a:lnTo>
                  <a:pt x="1354" y="19147"/>
                </a:lnTo>
                <a:cubicBezTo>
                  <a:pt x="1354" y="19690"/>
                  <a:pt x="1759" y="20127"/>
                  <a:pt x="2259" y="20127"/>
                </a:cubicBezTo>
                <a:lnTo>
                  <a:pt x="16727" y="20127"/>
                </a:lnTo>
                <a:cubicBezTo>
                  <a:pt x="17226" y="20127"/>
                  <a:pt x="17631" y="19690"/>
                  <a:pt x="17631" y="19147"/>
                </a:cubicBezTo>
                <a:lnTo>
                  <a:pt x="17631" y="13746"/>
                </a:lnTo>
                <a:lnTo>
                  <a:pt x="17679" y="13746"/>
                </a:lnTo>
                <a:cubicBezTo>
                  <a:pt x="17652" y="13668"/>
                  <a:pt x="17631" y="13587"/>
                  <a:pt x="17631" y="13499"/>
                </a:cubicBezTo>
                <a:cubicBezTo>
                  <a:pt x="17631" y="13094"/>
                  <a:pt x="17935" y="12764"/>
                  <a:pt x="18311" y="12764"/>
                </a:cubicBezTo>
                <a:cubicBezTo>
                  <a:pt x="18684" y="12764"/>
                  <a:pt x="18988" y="13094"/>
                  <a:pt x="18988" y="13499"/>
                </a:cubicBezTo>
                <a:cubicBezTo>
                  <a:pt x="18988" y="13587"/>
                  <a:pt x="18968" y="13668"/>
                  <a:pt x="18943" y="13746"/>
                </a:cubicBezTo>
                <a:lnTo>
                  <a:pt x="18988" y="13746"/>
                </a:lnTo>
                <a:lnTo>
                  <a:pt x="18988" y="19147"/>
                </a:lnTo>
                <a:cubicBezTo>
                  <a:pt x="18988" y="20501"/>
                  <a:pt x="17976" y="21600"/>
                  <a:pt x="16727" y="21600"/>
                </a:cubicBezTo>
                <a:lnTo>
                  <a:pt x="2259" y="21600"/>
                </a:lnTo>
                <a:cubicBezTo>
                  <a:pt x="1010" y="21600"/>
                  <a:pt x="0" y="20501"/>
                  <a:pt x="0" y="19147"/>
                </a:cubicBezTo>
                <a:lnTo>
                  <a:pt x="0" y="2453"/>
                </a:lnTo>
                <a:cubicBezTo>
                  <a:pt x="0" y="1097"/>
                  <a:pt x="1010" y="0"/>
                  <a:pt x="2259" y="0"/>
                </a:cubicBezTo>
                <a:lnTo>
                  <a:pt x="16727" y="0"/>
                </a:lnTo>
                <a:cubicBezTo>
                  <a:pt x="17292" y="0"/>
                  <a:pt x="17802" y="230"/>
                  <a:pt x="18196" y="601"/>
                </a:cubicBezTo>
                <a:cubicBezTo>
                  <a:pt x="18311" y="677"/>
                  <a:pt x="18408" y="779"/>
                  <a:pt x="18466" y="911"/>
                </a:cubicBezTo>
                <a:cubicBezTo>
                  <a:pt x="18484" y="936"/>
                  <a:pt x="18509" y="955"/>
                  <a:pt x="18527" y="982"/>
                </a:cubicBezTo>
                <a:lnTo>
                  <a:pt x="18491" y="982"/>
                </a:lnTo>
                <a:cubicBezTo>
                  <a:pt x="18518" y="1058"/>
                  <a:pt x="18536" y="1138"/>
                  <a:pt x="18536" y="1226"/>
                </a:cubicBezTo>
                <a:cubicBezTo>
                  <a:pt x="18536" y="1632"/>
                  <a:pt x="18232" y="1964"/>
                  <a:pt x="17859" y="1964"/>
                </a:cubicBezTo>
                <a:close/>
              </a:path>
            </a:pathLst>
          </a:custGeom>
          <a:solidFill>
            <a:srgbClr val="FFFFFF"/>
          </a:solidFill>
          <a:ln w="12700">
            <a:miter lim="400000"/>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Tree>
    <p:custDataLst>
      <p:tags r:id="rId27"/>
    </p:custDataLst>
  </p:cSld>
  <p:clrMapOvr>
    <a:masterClrMapping/>
  </p:clrMapOvr>
  <p:timing>
    <p:tnLst>
      <p:par>
        <p:cTn id="1" dur="indefinite" restart="never" fill="hold"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55" name="矩形: 圆角 288"/>
          <p:cNvSpPr/>
          <p:nvPr/>
        </p:nvSpPr>
        <p:spPr>
          <a:xfrm>
            <a:off x="1615439" y="4016812"/>
            <a:ext cx="4380698" cy="1807553"/>
          </a:xfrm>
          <a:prstGeom prst="roundRect">
            <a:avLst>
              <a:gd name="adj" fmla="val 4147"/>
            </a:avLst>
          </a:prstGeom>
          <a:solidFill>
            <a:srgbClr val="FFFFFF"/>
          </a:solidFill>
          <a:ln w="12700">
            <a:miter lim="400000"/>
          </a:ln>
          <a:effectLst>
            <a:outerShdw blurRad="190500" dist="63500" dir="2700000" rotWithShape="0">
              <a:srgbClr val="0D0D0D">
                <a:alpha val="20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356" name="矩形: 圆角 289"/>
          <p:cNvSpPr/>
          <p:nvPr/>
        </p:nvSpPr>
        <p:spPr>
          <a:xfrm>
            <a:off x="6195864" y="4016812"/>
            <a:ext cx="4380697" cy="1807553"/>
          </a:xfrm>
          <a:prstGeom prst="roundRect">
            <a:avLst>
              <a:gd name="adj" fmla="val 4147"/>
            </a:avLst>
          </a:prstGeom>
          <a:solidFill>
            <a:srgbClr val="FFFFFF"/>
          </a:solidFill>
          <a:ln w="12700">
            <a:miter lim="400000"/>
          </a:ln>
          <a:effectLst>
            <a:outerShdw blurRad="190500" dist="63500" dir="2700000" rotWithShape="0">
              <a:srgbClr val="0D0D0D">
                <a:alpha val="20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357" name="矩形: 圆角 252"/>
          <p:cNvSpPr/>
          <p:nvPr/>
        </p:nvSpPr>
        <p:spPr>
          <a:xfrm>
            <a:off x="1615439" y="1988840"/>
            <a:ext cx="4380698" cy="1807553"/>
          </a:xfrm>
          <a:prstGeom prst="roundRect">
            <a:avLst>
              <a:gd name="adj" fmla="val 4147"/>
            </a:avLst>
          </a:prstGeom>
          <a:solidFill>
            <a:srgbClr val="FFFFFF"/>
          </a:solidFill>
          <a:ln w="12700">
            <a:miter lim="400000"/>
          </a:ln>
          <a:effectLst>
            <a:outerShdw blurRad="190500" dist="63500" dir="2700000" rotWithShape="0">
              <a:srgbClr val="0D0D0D">
                <a:alpha val="20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358" name="矩形: 圆角 253"/>
          <p:cNvSpPr/>
          <p:nvPr/>
        </p:nvSpPr>
        <p:spPr>
          <a:xfrm>
            <a:off x="6195864" y="1988840"/>
            <a:ext cx="4380697" cy="1807553"/>
          </a:xfrm>
          <a:prstGeom prst="roundRect">
            <a:avLst>
              <a:gd name="adj" fmla="val 4147"/>
            </a:avLst>
          </a:prstGeom>
          <a:solidFill>
            <a:srgbClr val="FFFFFF"/>
          </a:solidFill>
          <a:ln w="12700">
            <a:miter lim="400000"/>
          </a:ln>
          <a:effectLst>
            <a:outerShdw blurRad="190500" dist="63500" dir="2700000" rotWithShape="0">
              <a:srgbClr val="0D0D0D">
                <a:alpha val="20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359" name="圆: 空心 103"/>
          <p:cNvSpPr/>
          <p:nvPr/>
        </p:nvSpPr>
        <p:spPr>
          <a:xfrm>
            <a:off x="5021331" y="2803235"/>
            <a:ext cx="2124472" cy="212447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82" y="10800"/>
                </a:moveTo>
                <a:cubicBezTo>
                  <a:pt x="3682" y="14731"/>
                  <a:pt x="6869" y="17918"/>
                  <a:pt x="10800" y="17918"/>
                </a:cubicBezTo>
                <a:cubicBezTo>
                  <a:pt x="14731" y="17918"/>
                  <a:pt x="17918" y="14731"/>
                  <a:pt x="17918" y="10800"/>
                </a:cubicBezTo>
                <a:cubicBezTo>
                  <a:pt x="17918" y="6869"/>
                  <a:pt x="14731" y="3682"/>
                  <a:pt x="10800" y="3682"/>
                </a:cubicBezTo>
                <a:cubicBezTo>
                  <a:pt x="6869" y="3682"/>
                  <a:pt x="3682" y="6869"/>
                  <a:pt x="3682" y="10800"/>
                </a:cubicBezTo>
                <a:close/>
              </a:path>
            </a:pathLst>
          </a:custGeom>
          <a:solidFill>
            <a:srgbClr val="E3EFF8"/>
          </a:solidFill>
          <a:ln w="12700">
            <a:miter lim="400000"/>
          </a:ln>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360" name="椭圆 10"/>
          <p:cNvSpPr/>
          <p:nvPr/>
        </p:nvSpPr>
        <p:spPr>
          <a:xfrm>
            <a:off x="5194055" y="2975960"/>
            <a:ext cx="1779021" cy="1779021"/>
          </a:xfrm>
          <a:prstGeom prst="ellipse">
            <a:avLst/>
          </a:prstGeom>
          <a:solidFill>
            <a:srgbClr val="004CE5"/>
          </a:solidFill>
          <a:ln w="12700">
            <a:miter lim="400000"/>
          </a:ln>
          <a:effectLst>
            <a:outerShdw blurRad="254000" dist="190500" dir="2700000" rotWithShape="0">
              <a:srgbClr val="BFA376">
                <a:alpha val="40000"/>
              </a:srgb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361" name="文本框 11"/>
          <p:cNvSpPr txBox="1"/>
          <p:nvPr/>
        </p:nvSpPr>
        <p:spPr>
          <a:xfrm>
            <a:off x="4922753" y="3401547"/>
            <a:ext cx="2321627" cy="953135"/>
          </a:xfrm>
          <a:prstGeom prst="rect">
            <a:avLst/>
          </a:prstGeom>
          <a:ln w="12700">
            <a:miter lim="400000"/>
          </a:ln>
        </p:spPr>
        <p:txBody>
          <a:bodyPr lIns="45719" rIns="45719">
            <a:spAutoFit/>
          </a:bodyPr>
          <a:lstStyle/>
          <a:p>
            <a:pPr algn="ctr">
              <a:defRPr sz="2800">
                <a:solidFill>
                  <a:srgbClr val="FFFFFF"/>
                </a:solidFill>
                <a:latin typeface="AlibabaPuHuiTi_2_65_Medium"/>
                <a:ea typeface="AlibabaPuHuiTi_2_65_Medium"/>
                <a:cs typeface="AlibabaPuHuiTi_2_65_Medium"/>
                <a:sym typeface="AlibabaPuHuiTi_2_65_Medium"/>
              </a:defRPr>
            </a:pPr>
            <a:r>
              <a:rPr lang="zh-CN">
                <a:latin typeface="HarmonyOS Sans SC" panose="00000500000000000000" charset="-122"/>
                <a:ea typeface="HarmonyOS Sans SC" panose="00000500000000000000" charset="-122"/>
              </a:rPr>
              <a:t>请输</a:t>
            </a:r>
            <a:endParaRPr lang="zh-CN">
              <a:latin typeface="HarmonyOS Sans SC" panose="00000500000000000000" charset="-122"/>
              <a:ea typeface="HarmonyOS Sans SC" panose="00000500000000000000" charset="-122"/>
            </a:endParaRPr>
          </a:p>
          <a:p>
            <a:pPr algn="ctr">
              <a:defRPr sz="2800">
                <a:solidFill>
                  <a:srgbClr val="FFFFFF"/>
                </a:solidFill>
                <a:latin typeface="AlibabaPuHuiTi_2_65_Medium"/>
                <a:ea typeface="AlibabaPuHuiTi_2_65_Medium"/>
                <a:cs typeface="AlibabaPuHuiTi_2_65_Medium"/>
                <a:sym typeface="AlibabaPuHuiTi_2_65_Medium"/>
              </a:defRPr>
            </a:pPr>
            <a:r>
              <a:rPr lang="zh-CN">
                <a:latin typeface="HarmonyOS Sans SC" panose="00000500000000000000" charset="-122"/>
                <a:ea typeface="HarmonyOS Sans SC" panose="00000500000000000000" charset="-122"/>
              </a:rPr>
              <a:t>内容</a:t>
            </a:r>
            <a:endParaRPr lang="zh-CN">
              <a:latin typeface="HarmonyOS Sans SC" panose="00000500000000000000" charset="-122"/>
              <a:ea typeface="HarmonyOS Sans SC" panose="00000500000000000000" charset="-122"/>
            </a:endParaRPr>
          </a:p>
        </p:txBody>
      </p:sp>
      <p:sp>
        <p:nvSpPr>
          <p:cNvPr id="362" name="文本框 12"/>
          <p:cNvSpPr txBox="1"/>
          <p:nvPr/>
        </p:nvSpPr>
        <p:spPr>
          <a:xfrm>
            <a:off x="1990235" y="2710758"/>
            <a:ext cx="2980835" cy="955041"/>
          </a:xfrm>
          <a:prstGeom prst="rect">
            <a:avLst/>
          </a:prstGeom>
          <a:ln w="12700">
            <a:miter lim="400000"/>
          </a:ln>
        </p:spPr>
        <p:txBody>
          <a:bodyPr lIns="45719" rIns="45719">
            <a:spAutoFit/>
          </a:bodyPr>
          <a:lstStyle>
            <a:lvl1pPr>
              <a:lnSpc>
                <a:spcPct val="150000"/>
              </a:lnSpc>
              <a:defRPr sz="1200" spc="100">
                <a:solidFill>
                  <a:srgbClr val="595959"/>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此处添加详细文本描述，建议与标题相关并符合整体语言风格此处添加详细文本描述此处添加详细文本</a:t>
            </a:r>
            <a:endParaRPr>
              <a:latin typeface="HarmonyOS Sans SC" panose="00000500000000000000" charset="-122"/>
              <a:ea typeface="HarmonyOS Sans SC" panose="00000500000000000000" charset="-122"/>
            </a:endParaRPr>
          </a:p>
        </p:txBody>
      </p:sp>
      <p:sp>
        <p:nvSpPr>
          <p:cNvPr id="363" name="文本框 13"/>
          <p:cNvSpPr txBox="1"/>
          <p:nvPr/>
        </p:nvSpPr>
        <p:spPr>
          <a:xfrm>
            <a:off x="2432754" y="2289211"/>
            <a:ext cx="1008394" cy="368300"/>
          </a:xfrm>
          <a:prstGeom prst="rect">
            <a:avLst/>
          </a:prstGeom>
          <a:ln w="12700">
            <a:miter lim="400000"/>
          </a:ln>
        </p:spPr>
        <p:txBody>
          <a:bodyPr lIns="45719" rIns="45719">
            <a:spAutoFit/>
          </a:bodyPr>
          <a:lstStyle>
            <a:lvl1pPr>
              <a:defRPr>
                <a:solidFill>
                  <a:srgbClr val="3B3838"/>
                </a:solidFill>
                <a:latin typeface="AlibabaPuHuiTi_2_65_Medium"/>
                <a:ea typeface="AlibabaPuHuiTi_2_65_Medium"/>
                <a:cs typeface="AlibabaPuHuiTi_2_65_Medium"/>
                <a:sym typeface="AlibabaPuHuiTi_2_65_Medium"/>
              </a:defRPr>
            </a:lvl1pPr>
          </a:lstStyle>
          <a:p>
            <a:r>
              <a:rPr lang="zh-CN" altLang="en-US">
                <a:latin typeface="HarmonyOS Sans SC" panose="00000500000000000000" charset="-122"/>
                <a:ea typeface="HarmonyOS Sans SC" panose="00000500000000000000" charset="-122"/>
              </a:rPr>
              <a:t>输入</a:t>
            </a:r>
            <a:r>
              <a:rPr lang="zh-CN" altLang="en-US">
                <a:latin typeface="HarmonyOS Sans SC" panose="00000500000000000000" charset="-122"/>
                <a:ea typeface="HarmonyOS Sans SC" panose="00000500000000000000" charset="-122"/>
              </a:rPr>
              <a:t>内容</a:t>
            </a:r>
            <a:endParaRPr lang="zh-CN" altLang="en-US">
              <a:latin typeface="HarmonyOS Sans SC" panose="00000500000000000000" charset="-122"/>
              <a:ea typeface="HarmonyOS Sans SC" panose="00000500000000000000" charset="-122"/>
            </a:endParaRPr>
          </a:p>
        </p:txBody>
      </p:sp>
      <p:sp>
        <p:nvSpPr>
          <p:cNvPr id="364" name="椭圆 14"/>
          <p:cNvSpPr/>
          <p:nvPr/>
        </p:nvSpPr>
        <p:spPr>
          <a:xfrm>
            <a:off x="1936009" y="2252727"/>
            <a:ext cx="320227" cy="320229"/>
          </a:xfrm>
          <a:prstGeom prst="ellipse">
            <a:avLst/>
          </a:prstGeom>
          <a:solidFill>
            <a:srgbClr val="004CE5"/>
          </a:solidFill>
          <a:ln w="12700">
            <a:miter lim="400000"/>
          </a:ln>
          <a:effectLst>
            <a:outerShdw blurRad="190500" dist="38100" dir="2700000" rotWithShape="0">
              <a:srgbClr val="000000">
                <a:alpha val="25000"/>
              </a:srgbClr>
            </a:outerShdw>
          </a:effectLst>
        </p:spPr>
        <p:txBody>
          <a:bodyPr lIns="45719" rIns="45719" anchor="ctr"/>
          <a:lstStyle/>
          <a:p>
            <a:pPr algn="ctr">
              <a:defRPr sz="6000">
                <a:solidFill>
                  <a:srgbClr val="FFFFFF"/>
                </a:solidFill>
                <a:effectLst>
                  <a:outerShdw blurRad="215900" dist="38100" dir="2700000" rotWithShape="0">
                    <a:srgbClr val="000000">
                      <a:alpha val="14000"/>
                    </a:srgbClr>
                  </a:outerShdw>
                </a:effectLst>
                <a:latin typeface="AlibabaPuHuiTi_2_65_Medium"/>
                <a:ea typeface="AlibabaPuHuiTi_2_65_Medium"/>
                <a:cs typeface="AlibabaPuHuiTi_2_65_Medium"/>
                <a:sym typeface="AlibabaPuHuiTi_2_65_Medium"/>
              </a:defRPr>
            </a:pPr>
          </a:p>
        </p:txBody>
      </p:sp>
      <p:sp>
        <p:nvSpPr>
          <p:cNvPr id="365" name="图形 89"/>
          <p:cNvSpPr/>
          <p:nvPr/>
        </p:nvSpPr>
        <p:spPr>
          <a:xfrm>
            <a:off x="1999251" y="2315970"/>
            <a:ext cx="193745" cy="193745"/>
          </a:xfrm>
          <a:custGeom>
            <a:avLst/>
            <a:gdLst/>
            <a:ahLst/>
            <a:cxnLst>
              <a:cxn ang="0">
                <a:pos x="wd2" y="hd2"/>
              </a:cxn>
              <a:cxn ang="5400000">
                <a:pos x="wd2" y="hd2"/>
              </a:cxn>
              <a:cxn ang="10800000">
                <a:pos x="wd2" y="hd2"/>
              </a:cxn>
              <a:cxn ang="16200000">
                <a:pos x="wd2" y="hd2"/>
              </a:cxn>
            </a:cxnLst>
            <a:rect l="0" t="0" r="r" b="b"/>
            <a:pathLst>
              <a:path w="21580" h="21600" extrusionOk="0">
                <a:moveTo>
                  <a:pt x="10807" y="7746"/>
                </a:moveTo>
                <a:cubicBezTo>
                  <a:pt x="9112" y="7746"/>
                  <a:pt x="7737" y="9125"/>
                  <a:pt x="7737" y="10824"/>
                </a:cubicBezTo>
                <a:cubicBezTo>
                  <a:pt x="7737" y="12524"/>
                  <a:pt x="9112" y="13903"/>
                  <a:pt x="10807" y="13903"/>
                </a:cubicBezTo>
                <a:cubicBezTo>
                  <a:pt x="12502" y="13903"/>
                  <a:pt x="13877" y="12524"/>
                  <a:pt x="13877" y="10824"/>
                </a:cubicBezTo>
                <a:cubicBezTo>
                  <a:pt x="13870" y="9125"/>
                  <a:pt x="12495" y="7746"/>
                  <a:pt x="10807" y="7746"/>
                </a:cubicBezTo>
                <a:close/>
                <a:moveTo>
                  <a:pt x="10807" y="12503"/>
                </a:moveTo>
                <a:cubicBezTo>
                  <a:pt x="9883" y="12503"/>
                  <a:pt x="9133" y="11751"/>
                  <a:pt x="9133" y="10824"/>
                </a:cubicBezTo>
                <a:cubicBezTo>
                  <a:pt x="9133" y="9898"/>
                  <a:pt x="9883" y="9146"/>
                  <a:pt x="10807" y="9146"/>
                </a:cubicBezTo>
                <a:cubicBezTo>
                  <a:pt x="11731" y="9146"/>
                  <a:pt x="12481" y="9898"/>
                  <a:pt x="12481" y="10824"/>
                </a:cubicBezTo>
                <a:cubicBezTo>
                  <a:pt x="12481" y="11751"/>
                  <a:pt x="11731" y="12503"/>
                  <a:pt x="10807" y="12503"/>
                </a:cubicBezTo>
                <a:close/>
                <a:moveTo>
                  <a:pt x="20899" y="10121"/>
                </a:moveTo>
                <a:lnTo>
                  <a:pt x="20155" y="10121"/>
                </a:lnTo>
                <a:cubicBezTo>
                  <a:pt x="20079" y="9097"/>
                  <a:pt x="19843" y="8108"/>
                  <a:pt x="19447" y="7161"/>
                </a:cubicBezTo>
                <a:cubicBezTo>
                  <a:pt x="18975" y="6039"/>
                  <a:pt x="18301" y="5036"/>
                  <a:pt x="17440" y="4172"/>
                </a:cubicBezTo>
                <a:cubicBezTo>
                  <a:pt x="16579" y="3309"/>
                  <a:pt x="15578" y="2633"/>
                  <a:pt x="14460" y="2159"/>
                </a:cubicBezTo>
                <a:cubicBezTo>
                  <a:pt x="13516" y="1762"/>
                  <a:pt x="12522" y="1518"/>
                  <a:pt x="11501" y="1449"/>
                </a:cubicBezTo>
                <a:lnTo>
                  <a:pt x="11501" y="697"/>
                </a:lnTo>
                <a:cubicBezTo>
                  <a:pt x="11501" y="313"/>
                  <a:pt x="11189" y="0"/>
                  <a:pt x="10807" y="0"/>
                </a:cubicBezTo>
                <a:cubicBezTo>
                  <a:pt x="10425" y="0"/>
                  <a:pt x="10112" y="313"/>
                  <a:pt x="10112" y="697"/>
                </a:cubicBezTo>
                <a:lnTo>
                  <a:pt x="10112" y="1442"/>
                </a:lnTo>
                <a:cubicBezTo>
                  <a:pt x="9091" y="1518"/>
                  <a:pt x="8105" y="1755"/>
                  <a:pt x="7161" y="2152"/>
                </a:cubicBezTo>
                <a:cubicBezTo>
                  <a:pt x="6042" y="2633"/>
                  <a:pt x="5035" y="3309"/>
                  <a:pt x="4174" y="4172"/>
                </a:cubicBezTo>
                <a:cubicBezTo>
                  <a:pt x="3313" y="5036"/>
                  <a:pt x="2639" y="6046"/>
                  <a:pt x="2167" y="7161"/>
                </a:cubicBezTo>
                <a:cubicBezTo>
                  <a:pt x="1771" y="8108"/>
                  <a:pt x="1528" y="9097"/>
                  <a:pt x="1459" y="10121"/>
                </a:cubicBezTo>
                <a:lnTo>
                  <a:pt x="695" y="10121"/>
                </a:lnTo>
                <a:cubicBezTo>
                  <a:pt x="313" y="10121"/>
                  <a:pt x="0" y="10434"/>
                  <a:pt x="0" y="10817"/>
                </a:cubicBezTo>
                <a:cubicBezTo>
                  <a:pt x="0" y="11201"/>
                  <a:pt x="313" y="11514"/>
                  <a:pt x="695" y="11514"/>
                </a:cubicBezTo>
                <a:lnTo>
                  <a:pt x="1459" y="11514"/>
                </a:lnTo>
                <a:cubicBezTo>
                  <a:pt x="1535" y="12538"/>
                  <a:pt x="1771" y="13527"/>
                  <a:pt x="2167" y="14474"/>
                </a:cubicBezTo>
                <a:cubicBezTo>
                  <a:pt x="2639" y="15596"/>
                  <a:pt x="3313" y="16599"/>
                  <a:pt x="4174" y="17462"/>
                </a:cubicBezTo>
                <a:cubicBezTo>
                  <a:pt x="5035" y="18326"/>
                  <a:pt x="6036" y="19002"/>
                  <a:pt x="7154" y="19476"/>
                </a:cubicBezTo>
                <a:cubicBezTo>
                  <a:pt x="8098" y="19873"/>
                  <a:pt x="9085" y="20116"/>
                  <a:pt x="10106" y="20186"/>
                </a:cubicBezTo>
                <a:lnTo>
                  <a:pt x="10106" y="20903"/>
                </a:lnTo>
                <a:cubicBezTo>
                  <a:pt x="10106" y="21287"/>
                  <a:pt x="10418" y="21600"/>
                  <a:pt x="10800" y="21600"/>
                </a:cubicBezTo>
                <a:cubicBezTo>
                  <a:pt x="11182" y="21600"/>
                  <a:pt x="11495" y="21287"/>
                  <a:pt x="11495" y="20903"/>
                </a:cubicBezTo>
                <a:lnTo>
                  <a:pt x="11495" y="20200"/>
                </a:lnTo>
                <a:cubicBezTo>
                  <a:pt x="12516" y="20123"/>
                  <a:pt x="13502" y="19886"/>
                  <a:pt x="14446" y="19489"/>
                </a:cubicBezTo>
                <a:cubicBezTo>
                  <a:pt x="15565" y="19016"/>
                  <a:pt x="16565" y="18340"/>
                  <a:pt x="17426" y="17476"/>
                </a:cubicBezTo>
                <a:cubicBezTo>
                  <a:pt x="18287" y="16613"/>
                  <a:pt x="18961" y="15610"/>
                  <a:pt x="19433" y="14488"/>
                </a:cubicBezTo>
                <a:cubicBezTo>
                  <a:pt x="19829" y="13541"/>
                  <a:pt x="20072" y="12552"/>
                  <a:pt x="20142" y="11528"/>
                </a:cubicBezTo>
                <a:lnTo>
                  <a:pt x="20885" y="11528"/>
                </a:lnTo>
                <a:cubicBezTo>
                  <a:pt x="21267" y="11528"/>
                  <a:pt x="21579" y="11214"/>
                  <a:pt x="21579" y="10831"/>
                </a:cubicBezTo>
                <a:cubicBezTo>
                  <a:pt x="21600" y="10434"/>
                  <a:pt x="21288" y="10121"/>
                  <a:pt x="20899" y="10121"/>
                </a:cubicBezTo>
                <a:close/>
                <a:moveTo>
                  <a:pt x="11501" y="18793"/>
                </a:moveTo>
                <a:lnTo>
                  <a:pt x="11501" y="17163"/>
                </a:lnTo>
                <a:cubicBezTo>
                  <a:pt x="11501" y="16780"/>
                  <a:pt x="11189" y="16466"/>
                  <a:pt x="10807" y="16466"/>
                </a:cubicBezTo>
                <a:cubicBezTo>
                  <a:pt x="10425" y="16466"/>
                  <a:pt x="10112" y="16780"/>
                  <a:pt x="10112" y="17163"/>
                </a:cubicBezTo>
                <a:lnTo>
                  <a:pt x="10112" y="18793"/>
                </a:lnTo>
                <a:cubicBezTo>
                  <a:pt x="6265" y="18459"/>
                  <a:pt x="3188" y="15380"/>
                  <a:pt x="2854" y="11521"/>
                </a:cubicBezTo>
                <a:lnTo>
                  <a:pt x="4556" y="11521"/>
                </a:lnTo>
                <a:cubicBezTo>
                  <a:pt x="4938" y="11521"/>
                  <a:pt x="5251" y="11207"/>
                  <a:pt x="5251" y="10824"/>
                </a:cubicBezTo>
                <a:cubicBezTo>
                  <a:pt x="5251" y="10441"/>
                  <a:pt x="4938" y="10128"/>
                  <a:pt x="4556" y="10128"/>
                </a:cubicBezTo>
                <a:lnTo>
                  <a:pt x="2854" y="10128"/>
                </a:lnTo>
                <a:cubicBezTo>
                  <a:pt x="3188" y="6276"/>
                  <a:pt x="6258" y="3190"/>
                  <a:pt x="10105" y="2856"/>
                </a:cubicBezTo>
                <a:lnTo>
                  <a:pt x="10105" y="4430"/>
                </a:lnTo>
                <a:cubicBezTo>
                  <a:pt x="10105" y="4813"/>
                  <a:pt x="10418" y="5127"/>
                  <a:pt x="10800" y="5127"/>
                </a:cubicBezTo>
                <a:cubicBezTo>
                  <a:pt x="11182" y="5127"/>
                  <a:pt x="11494" y="4813"/>
                  <a:pt x="11494" y="4430"/>
                </a:cubicBezTo>
                <a:lnTo>
                  <a:pt x="11494" y="2849"/>
                </a:lnTo>
                <a:cubicBezTo>
                  <a:pt x="15349" y="3183"/>
                  <a:pt x="18419" y="6269"/>
                  <a:pt x="18752" y="10121"/>
                </a:cubicBezTo>
                <a:lnTo>
                  <a:pt x="17044" y="10121"/>
                </a:lnTo>
                <a:cubicBezTo>
                  <a:pt x="16662" y="10121"/>
                  <a:pt x="16349" y="10434"/>
                  <a:pt x="16349" y="10817"/>
                </a:cubicBezTo>
                <a:cubicBezTo>
                  <a:pt x="16349" y="11201"/>
                  <a:pt x="16662" y="11514"/>
                  <a:pt x="17044" y="11514"/>
                </a:cubicBezTo>
                <a:lnTo>
                  <a:pt x="18752" y="11514"/>
                </a:lnTo>
                <a:cubicBezTo>
                  <a:pt x="18419" y="15380"/>
                  <a:pt x="15349" y="18459"/>
                  <a:pt x="11501" y="18793"/>
                </a:cubicBezTo>
                <a:close/>
              </a:path>
            </a:pathLst>
          </a:custGeom>
          <a:solidFill>
            <a:srgbClr val="FFFFFF"/>
          </a:solidFill>
          <a:ln w="12700">
            <a:miter lim="400000"/>
          </a:ln>
        </p:spPr>
        <p:txBody>
          <a:bodyPr lIns="45719" rIns="45719" anchor="ctr"/>
          <a:lstStyle/>
          <a:p>
            <a:pPr>
              <a:defRPr>
                <a:latin typeface="AlibabaPuHuiTi_2_65_Medium"/>
                <a:ea typeface="AlibabaPuHuiTi_2_65_Medium"/>
                <a:cs typeface="AlibabaPuHuiTi_2_65_Medium"/>
                <a:sym typeface="AlibabaPuHuiTi_2_65_Medium"/>
              </a:defRPr>
            </a:pPr>
          </a:p>
        </p:txBody>
      </p:sp>
      <p:sp>
        <p:nvSpPr>
          <p:cNvPr id="366" name="文本框 17"/>
          <p:cNvSpPr txBox="1"/>
          <p:nvPr/>
        </p:nvSpPr>
        <p:spPr>
          <a:xfrm>
            <a:off x="1990236" y="4668427"/>
            <a:ext cx="2980833" cy="955041"/>
          </a:xfrm>
          <a:prstGeom prst="rect">
            <a:avLst/>
          </a:prstGeom>
          <a:ln w="12700">
            <a:miter lim="400000"/>
          </a:ln>
        </p:spPr>
        <p:txBody>
          <a:bodyPr lIns="45719" rIns="45719">
            <a:spAutoFit/>
          </a:bodyPr>
          <a:lstStyle>
            <a:lvl1pPr>
              <a:lnSpc>
                <a:spcPct val="150000"/>
              </a:lnSpc>
              <a:defRPr sz="1200" spc="100">
                <a:solidFill>
                  <a:srgbClr val="595959"/>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此处添加详细文本描述，建议与标题相关并符合整体语言风格此处添加详细文本描述此处添加详细文本</a:t>
            </a:r>
            <a:endParaRPr>
              <a:latin typeface="HarmonyOS Sans SC" panose="00000500000000000000" charset="-122"/>
              <a:ea typeface="HarmonyOS Sans SC" panose="00000500000000000000" charset="-122"/>
            </a:endParaRPr>
          </a:p>
        </p:txBody>
      </p:sp>
      <p:sp>
        <p:nvSpPr>
          <p:cNvPr id="367" name="文本框 18"/>
          <p:cNvSpPr txBox="1"/>
          <p:nvPr/>
        </p:nvSpPr>
        <p:spPr>
          <a:xfrm>
            <a:off x="2432754" y="4246879"/>
            <a:ext cx="1008394" cy="368300"/>
          </a:xfrm>
          <a:prstGeom prst="rect">
            <a:avLst/>
          </a:prstGeom>
          <a:ln w="12700">
            <a:miter lim="400000"/>
          </a:ln>
        </p:spPr>
        <p:txBody>
          <a:bodyPr lIns="45719" rIns="45719">
            <a:spAutoFit/>
          </a:bodyPr>
          <a:lstStyle>
            <a:lvl1pPr>
              <a:defRPr>
                <a:solidFill>
                  <a:srgbClr val="3B3838"/>
                </a:solidFill>
                <a:latin typeface="AlibabaPuHuiTi_2_65_Medium"/>
                <a:ea typeface="AlibabaPuHuiTi_2_65_Medium"/>
                <a:cs typeface="AlibabaPuHuiTi_2_65_Medium"/>
                <a:sym typeface="AlibabaPuHuiTi_2_65_Medium"/>
              </a:defRPr>
            </a:lvl1pPr>
          </a:lstStyle>
          <a:p>
            <a:r>
              <a:rPr lang="zh-CN" altLang="en-US">
                <a:latin typeface="HarmonyOS Sans SC" panose="00000500000000000000" charset="-122"/>
                <a:ea typeface="HarmonyOS Sans SC" panose="00000500000000000000" charset="-122"/>
                <a:sym typeface="+mn-ea"/>
              </a:rPr>
              <a:t>输入内容</a:t>
            </a:r>
            <a:endParaRPr>
              <a:latin typeface="HarmonyOS Sans SC" panose="00000500000000000000" charset="-122"/>
              <a:ea typeface="HarmonyOS Sans SC" panose="00000500000000000000" charset="-122"/>
            </a:endParaRPr>
          </a:p>
        </p:txBody>
      </p:sp>
      <p:sp>
        <p:nvSpPr>
          <p:cNvPr id="368" name="椭圆 19"/>
          <p:cNvSpPr/>
          <p:nvPr/>
        </p:nvSpPr>
        <p:spPr>
          <a:xfrm>
            <a:off x="1936009" y="4210396"/>
            <a:ext cx="320227" cy="320229"/>
          </a:xfrm>
          <a:prstGeom prst="ellipse">
            <a:avLst/>
          </a:prstGeom>
          <a:solidFill>
            <a:srgbClr val="004CE5"/>
          </a:solidFill>
          <a:ln w="12700">
            <a:miter lim="400000"/>
          </a:ln>
          <a:effectLst>
            <a:outerShdw blurRad="190500" dist="38100" dir="2700000" rotWithShape="0">
              <a:srgbClr val="000000">
                <a:alpha val="25000"/>
              </a:srgbClr>
            </a:outerShdw>
          </a:effectLst>
        </p:spPr>
        <p:txBody>
          <a:bodyPr lIns="45719" rIns="45719" anchor="ctr"/>
          <a:lstStyle/>
          <a:p>
            <a:pPr algn="ctr">
              <a:defRPr sz="6000">
                <a:solidFill>
                  <a:srgbClr val="FFFFFF"/>
                </a:solidFill>
                <a:effectLst>
                  <a:outerShdw blurRad="215900" dist="38100" dir="2700000" rotWithShape="0">
                    <a:srgbClr val="000000">
                      <a:alpha val="14000"/>
                    </a:srgbClr>
                  </a:outerShdw>
                </a:effectLst>
                <a:latin typeface="AlibabaPuHuiTi_2_65_Medium"/>
                <a:ea typeface="AlibabaPuHuiTi_2_65_Medium"/>
                <a:cs typeface="AlibabaPuHuiTi_2_65_Medium"/>
                <a:sym typeface="AlibabaPuHuiTi_2_65_Medium"/>
              </a:defRPr>
            </a:pPr>
          </a:p>
        </p:txBody>
      </p:sp>
      <p:sp>
        <p:nvSpPr>
          <p:cNvPr id="369" name="任意多边形: 形状 239"/>
          <p:cNvSpPr/>
          <p:nvPr/>
        </p:nvSpPr>
        <p:spPr>
          <a:xfrm>
            <a:off x="1988209" y="4295847"/>
            <a:ext cx="215829" cy="149326"/>
          </a:xfrm>
          <a:custGeom>
            <a:avLst/>
            <a:gdLst/>
            <a:ahLst/>
            <a:cxnLst>
              <a:cxn ang="0">
                <a:pos x="wd2" y="hd2"/>
              </a:cxn>
              <a:cxn ang="5400000">
                <a:pos x="wd2" y="hd2"/>
              </a:cxn>
              <a:cxn ang="10800000">
                <a:pos x="wd2" y="hd2"/>
              </a:cxn>
              <a:cxn ang="16200000">
                <a:pos x="wd2" y="hd2"/>
              </a:cxn>
            </a:cxnLst>
            <a:rect l="0" t="0" r="r" b="b"/>
            <a:pathLst>
              <a:path w="21600" h="21600" extrusionOk="0">
                <a:moveTo>
                  <a:pt x="4230" y="2230"/>
                </a:moveTo>
                <a:lnTo>
                  <a:pt x="772" y="2230"/>
                </a:lnTo>
                <a:cubicBezTo>
                  <a:pt x="346" y="2230"/>
                  <a:pt x="0" y="1731"/>
                  <a:pt x="0" y="1115"/>
                </a:cubicBezTo>
                <a:cubicBezTo>
                  <a:pt x="0" y="499"/>
                  <a:pt x="346" y="0"/>
                  <a:pt x="772" y="0"/>
                </a:cubicBezTo>
                <a:lnTo>
                  <a:pt x="4230" y="0"/>
                </a:lnTo>
                <a:cubicBezTo>
                  <a:pt x="4656" y="0"/>
                  <a:pt x="5002" y="499"/>
                  <a:pt x="5002" y="1115"/>
                </a:cubicBezTo>
                <a:cubicBezTo>
                  <a:pt x="5002" y="1731"/>
                  <a:pt x="4656" y="2230"/>
                  <a:pt x="4230" y="2230"/>
                </a:cubicBezTo>
                <a:close/>
                <a:moveTo>
                  <a:pt x="4230" y="8539"/>
                </a:moveTo>
                <a:lnTo>
                  <a:pt x="2848" y="8539"/>
                </a:lnTo>
                <a:cubicBezTo>
                  <a:pt x="2421" y="8539"/>
                  <a:pt x="2076" y="8040"/>
                  <a:pt x="2076" y="7424"/>
                </a:cubicBezTo>
                <a:cubicBezTo>
                  <a:pt x="2076" y="6808"/>
                  <a:pt x="2421" y="6309"/>
                  <a:pt x="2848" y="6309"/>
                </a:cubicBezTo>
                <a:lnTo>
                  <a:pt x="4230" y="6309"/>
                </a:lnTo>
                <a:cubicBezTo>
                  <a:pt x="4656" y="6309"/>
                  <a:pt x="5002" y="6808"/>
                  <a:pt x="5002" y="7424"/>
                </a:cubicBezTo>
                <a:cubicBezTo>
                  <a:pt x="5002" y="8040"/>
                  <a:pt x="4656" y="8539"/>
                  <a:pt x="4230" y="8539"/>
                </a:cubicBezTo>
                <a:close/>
                <a:moveTo>
                  <a:pt x="4230" y="21160"/>
                </a:moveTo>
                <a:lnTo>
                  <a:pt x="772" y="21160"/>
                </a:lnTo>
                <a:cubicBezTo>
                  <a:pt x="346" y="21160"/>
                  <a:pt x="0" y="20661"/>
                  <a:pt x="0" y="20045"/>
                </a:cubicBezTo>
                <a:cubicBezTo>
                  <a:pt x="0" y="19429"/>
                  <a:pt x="346" y="18930"/>
                  <a:pt x="772" y="18930"/>
                </a:cubicBezTo>
                <a:lnTo>
                  <a:pt x="4230" y="18930"/>
                </a:lnTo>
                <a:cubicBezTo>
                  <a:pt x="4656" y="18930"/>
                  <a:pt x="5002" y="19429"/>
                  <a:pt x="5002" y="20045"/>
                </a:cubicBezTo>
                <a:cubicBezTo>
                  <a:pt x="5002" y="20661"/>
                  <a:pt x="4656" y="21160"/>
                  <a:pt x="4230" y="21160"/>
                </a:cubicBezTo>
                <a:close/>
                <a:moveTo>
                  <a:pt x="4230" y="14851"/>
                </a:moveTo>
                <a:lnTo>
                  <a:pt x="2848" y="14851"/>
                </a:lnTo>
                <a:cubicBezTo>
                  <a:pt x="2421" y="14851"/>
                  <a:pt x="2076" y="14352"/>
                  <a:pt x="2076" y="13736"/>
                </a:cubicBezTo>
                <a:cubicBezTo>
                  <a:pt x="2076" y="13120"/>
                  <a:pt x="2421" y="12621"/>
                  <a:pt x="2848" y="12621"/>
                </a:cubicBezTo>
                <a:lnTo>
                  <a:pt x="4230" y="12621"/>
                </a:lnTo>
                <a:cubicBezTo>
                  <a:pt x="4656" y="12621"/>
                  <a:pt x="5002" y="13120"/>
                  <a:pt x="5002" y="13736"/>
                </a:cubicBezTo>
                <a:cubicBezTo>
                  <a:pt x="5002" y="14352"/>
                  <a:pt x="4656" y="14851"/>
                  <a:pt x="4230" y="14851"/>
                </a:cubicBezTo>
                <a:close/>
                <a:moveTo>
                  <a:pt x="20828" y="2230"/>
                </a:moveTo>
                <a:lnTo>
                  <a:pt x="17370" y="2230"/>
                </a:lnTo>
                <a:cubicBezTo>
                  <a:pt x="16944" y="2230"/>
                  <a:pt x="16598" y="1731"/>
                  <a:pt x="16598" y="1115"/>
                </a:cubicBezTo>
                <a:cubicBezTo>
                  <a:pt x="16598" y="499"/>
                  <a:pt x="16944" y="0"/>
                  <a:pt x="17370" y="0"/>
                </a:cubicBezTo>
                <a:lnTo>
                  <a:pt x="20828" y="0"/>
                </a:lnTo>
                <a:cubicBezTo>
                  <a:pt x="21254" y="0"/>
                  <a:pt x="21600" y="499"/>
                  <a:pt x="21600" y="1115"/>
                </a:cubicBezTo>
                <a:cubicBezTo>
                  <a:pt x="21600" y="1731"/>
                  <a:pt x="21254" y="2230"/>
                  <a:pt x="20828" y="2230"/>
                </a:cubicBezTo>
                <a:close/>
                <a:moveTo>
                  <a:pt x="18743" y="8539"/>
                </a:moveTo>
                <a:lnTo>
                  <a:pt x="17361" y="8539"/>
                </a:lnTo>
                <a:cubicBezTo>
                  <a:pt x="16935" y="8539"/>
                  <a:pt x="16589" y="8040"/>
                  <a:pt x="16589" y="7424"/>
                </a:cubicBezTo>
                <a:cubicBezTo>
                  <a:pt x="16589" y="6808"/>
                  <a:pt x="16935" y="6309"/>
                  <a:pt x="17361" y="6309"/>
                </a:cubicBezTo>
                <a:lnTo>
                  <a:pt x="18743" y="6309"/>
                </a:lnTo>
                <a:cubicBezTo>
                  <a:pt x="19169" y="6309"/>
                  <a:pt x="19515" y="6808"/>
                  <a:pt x="19515" y="7424"/>
                </a:cubicBezTo>
                <a:cubicBezTo>
                  <a:pt x="19515" y="8040"/>
                  <a:pt x="19169" y="8539"/>
                  <a:pt x="18743" y="8539"/>
                </a:cubicBezTo>
                <a:close/>
                <a:moveTo>
                  <a:pt x="20828" y="21160"/>
                </a:moveTo>
                <a:lnTo>
                  <a:pt x="17370" y="21160"/>
                </a:lnTo>
                <a:cubicBezTo>
                  <a:pt x="16944" y="21160"/>
                  <a:pt x="16598" y="20661"/>
                  <a:pt x="16598" y="20045"/>
                </a:cubicBezTo>
                <a:cubicBezTo>
                  <a:pt x="16598" y="19429"/>
                  <a:pt x="16944" y="18930"/>
                  <a:pt x="17370" y="18930"/>
                </a:cubicBezTo>
                <a:lnTo>
                  <a:pt x="20828" y="18930"/>
                </a:lnTo>
                <a:cubicBezTo>
                  <a:pt x="21254" y="18930"/>
                  <a:pt x="21600" y="19429"/>
                  <a:pt x="21600" y="20045"/>
                </a:cubicBezTo>
                <a:cubicBezTo>
                  <a:pt x="21600" y="20661"/>
                  <a:pt x="21254" y="21160"/>
                  <a:pt x="20828" y="21160"/>
                </a:cubicBezTo>
                <a:close/>
                <a:moveTo>
                  <a:pt x="18743" y="14851"/>
                </a:moveTo>
                <a:lnTo>
                  <a:pt x="17361" y="14851"/>
                </a:lnTo>
                <a:cubicBezTo>
                  <a:pt x="16935" y="14851"/>
                  <a:pt x="16589" y="14352"/>
                  <a:pt x="16589" y="13736"/>
                </a:cubicBezTo>
                <a:cubicBezTo>
                  <a:pt x="16589" y="13120"/>
                  <a:pt x="16935" y="12621"/>
                  <a:pt x="17361" y="12621"/>
                </a:cubicBezTo>
                <a:lnTo>
                  <a:pt x="18743" y="12621"/>
                </a:lnTo>
                <a:cubicBezTo>
                  <a:pt x="19169" y="12621"/>
                  <a:pt x="19515" y="13120"/>
                  <a:pt x="19515" y="13736"/>
                </a:cubicBezTo>
                <a:cubicBezTo>
                  <a:pt x="19515" y="14352"/>
                  <a:pt x="19169" y="14851"/>
                  <a:pt x="18743" y="14851"/>
                </a:cubicBezTo>
                <a:close/>
                <a:moveTo>
                  <a:pt x="16068" y="21600"/>
                </a:moveTo>
                <a:lnTo>
                  <a:pt x="5525" y="21600"/>
                </a:lnTo>
                <a:lnTo>
                  <a:pt x="5525" y="0"/>
                </a:lnTo>
                <a:lnTo>
                  <a:pt x="16068" y="0"/>
                </a:lnTo>
                <a:close/>
                <a:moveTo>
                  <a:pt x="7076" y="19370"/>
                </a:moveTo>
                <a:lnTo>
                  <a:pt x="14526" y="19370"/>
                </a:lnTo>
                <a:lnTo>
                  <a:pt x="14526" y="2230"/>
                </a:lnTo>
                <a:lnTo>
                  <a:pt x="7076" y="2230"/>
                </a:lnTo>
                <a:close/>
              </a:path>
            </a:pathLst>
          </a:custGeom>
          <a:solidFill>
            <a:srgbClr val="FFFFFF"/>
          </a:solidFill>
          <a:ln w="12700">
            <a:miter lim="400000"/>
          </a:ln>
        </p:spPr>
        <p:txBody>
          <a:bodyPr lIns="45719" rIns="45719" anchor="ctr"/>
          <a:lstStyle/>
          <a:p>
            <a:pPr>
              <a:defRPr>
                <a:latin typeface="AlibabaPuHuiTi_2_65_Medium"/>
                <a:ea typeface="AlibabaPuHuiTi_2_65_Medium"/>
                <a:cs typeface="AlibabaPuHuiTi_2_65_Medium"/>
                <a:sym typeface="AlibabaPuHuiTi_2_65_Medium"/>
              </a:defRPr>
            </a:pPr>
          </a:p>
        </p:txBody>
      </p:sp>
      <p:sp>
        <p:nvSpPr>
          <p:cNvPr id="370" name="文本框 22"/>
          <p:cNvSpPr txBox="1"/>
          <p:nvPr/>
        </p:nvSpPr>
        <p:spPr>
          <a:xfrm>
            <a:off x="7335818" y="2710758"/>
            <a:ext cx="3017752" cy="955041"/>
          </a:xfrm>
          <a:prstGeom prst="rect">
            <a:avLst/>
          </a:prstGeom>
          <a:ln w="12700">
            <a:miter lim="400000"/>
          </a:ln>
        </p:spPr>
        <p:txBody>
          <a:bodyPr lIns="45719" rIns="45719">
            <a:spAutoFit/>
          </a:bodyPr>
          <a:lstStyle>
            <a:lvl1pPr algn="r">
              <a:lnSpc>
                <a:spcPct val="150000"/>
              </a:lnSpc>
              <a:defRPr sz="1200" spc="100">
                <a:solidFill>
                  <a:srgbClr val="595959"/>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此处添加详细文本描述，建议与标题相关并符合整体语言风格此处添加详细文本描述此处添加详细文本</a:t>
            </a:r>
            <a:endParaRPr>
              <a:latin typeface="HarmonyOS Sans SC" panose="00000500000000000000" charset="-122"/>
              <a:ea typeface="HarmonyOS Sans SC" panose="00000500000000000000" charset="-122"/>
            </a:endParaRPr>
          </a:p>
        </p:txBody>
      </p:sp>
      <p:sp>
        <p:nvSpPr>
          <p:cNvPr id="371" name="文本框 23"/>
          <p:cNvSpPr txBox="1"/>
          <p:nvPr/>
        </p:nvSpPr>
        <p:spPr>
          <a:xfrm>
            <a:off x="8776264" y="2289212"/>
            <a:ext cx="1088913" cy="368300"/>
          </a:xfrm>
          <a:prstGeom prst="rect">
            <a:avLst/>
          </a:prstGeom>
          <a:ln w="12700">
            <a:miter lim="400000"/>
          </a:ln>
        </p:spPr>
        <p:txBody>
          <a:bodyPr lIns="45719" rIns="45719">
            <a:spAutoFit/>
          </a:bodyPr>
          <a:lstStyle>
            <a:lvl1pPr>
              <a:defRPr>
                <a:solidFill>
                  <a:srgbClr val="3B3838"/>
                </a:solidFill>
                <a:latin typeface="AlibabaPuHuiTi_2_65_Medium"/>
                <a:ea typeface="AlibabaPuHuiTi_2_65_Medium"/>
                <a:cs typeface="AlibabaPuHuiTi_2_65_Medium"/>
                <a:sym typeface="AlibabaPuHuiTi_2_65_Medium"/>
              </a:defRPr>
            </a:lvl1pPr>
          </a:lstStyle>
          <a:p>
            <a:r>
              <a:rPr lang="zh-CN" altLang="en-US">
                <a:latin typeface="HarmonyOS Sans SC" panose="00000500000000000000" charset="-122"/>
                <a:ea typeface="HarmonyOS Sans SC" panose="00000500000000000000" charset="-122"/>
                <a:sym typeface="+mn-ea"/>
              </a:rPr>
              <a:t>输入内容</a:t>
            </a:r>
            <a:endParaRPr>
              <a:latin typeface="HarmonyOS Sans SC" panose="00000500000000000000" charset="-122"/>
              <a:ea typeface="HarmonyOS Sans SC" panose="00000500000000000000" charset="-122"/>
            </a:endParaRPr>
          </a:p>
        </p:txBody>
      </p:sp>
      <p:sp>
        <p:nvSpPr>
          <p:cNvPr id="372" name="椭圆 24"/>
          <p:cNvSpPr/>
          <p:nvPr/>
        </p:nvSpPr>
        <p:spPr>
          <a:xfrm flipH="1">
            <a:off x="10048382" y="2252727"/>
            <a:ext cx="320227" cy="320229"/>
          </a:xfrm>
          <a:prstGeom prst="ellipse">
            <a:avLst/>
          </a:prstGeom>
          <a:solidFill>
            <a:srgbClr val="004CE5"/>
          </a:solidFill>
          <a:ln w="12700">
            <a:miter lim="400000"/>
          </a:ln>
          <a:effectLst>
            <a:outerShdw blurRad="190500" dist="38100" dir="2700000" rotWithShape="0">
              <a:srgbClr val="000000">
                <a:alpha val="25000"/>
              </a:srgbClr>
            </a:outerShdw>
          </a:effectLst>
        </p:spPr>
        <p:txBody>
          <a:bodyPr lIns="45719" rIns="45719" anchor="ctr"/>
          <a:lstStyle/>
          <a:p>
            <a:pPr algn="ctr">
              <a:defRPr sz="6000">
                <a:solidFill>
                  <a:srgbClr val="FFFFFF"/>
                </a:solidFill>
                <a:effectLst>
                  <a:outerShdw blurRad="215900" dist="38100" dir="2700000" rotWithShape="0">
                    <a:srgbClr val="000000">
                      <a:alpha val="14000"/>
                    </a:srgbClr>
                  </a:outerShdw>
                </a:effectLst>
                <a:latin typeface="AlibabaPuHuiTi_2_65_Medium"/>
                <a:ea typeface="AlibabaPuHuiTi_2_65_Medium"/>
                <a:cs typeface="AlibabaPuHuiTi_2_65_Medium"/>
                <a:sym typeface="AlibabaPuHuiTi_2_65_Medium"/>
              </a:defRPr>
            </a:pPr>
          </a:p>
        </p:txBody>
      </p:sp>
      <p:grpSp>
        <p:nvGrpSpPr>
          <p:cNvPr id="375" name="图形 88"/>
          <p:cNvGrpSpPr/>
          <p:nvPr/>
        </p:nvGrpSpPr>
        <p:grpSpPr>
          <a:xfrm>
            <a:off x="10140105" y="2318869"/>
            <a:ext cx="153836" cy="179088"/>
            <a:chOff x="0" y="0"/>
            <a:chExt cx="153835" cy="179087"/>
          </a:xfrm>
        </p:grpSpPr>
        <p:sp>
          <p:nvSpPr>
            <p:cNvPr id="373" name="任意多边形: 形状 153"/>
            <p:cNvSpPr/>
            <p:nvPr/>
          </p:nvSpPr>
          <p:spPr>
            <a:xfrm>
              <a:off x="0" y="0"/>
              <a:ext cx="150593" cy="179088"/>
            </a:xfrm>
            <a:custGeom>
              <a:avLst/>
              <a:gdLst/>
              <a:ahLst/>
              <a:cxnLst>
                <a:cxn ang="0">
                  <a:pos x="wd2" y="hd2"/>
                </a:cxn>
                <a:cxn ang="5400000">
                  <a:pos x="wd2" y="hd2"/>
                </a:cxn>
                <a:cxn ang="10800000">
                  <a:pos x="wd2" y="hd2"/>
                </a:cxn>
                <a:cxn ang="16200000">
                  <a:pos x="wd2" y="hd2"/>
                </a:cxn>
              </a:cxnLst>
              <a:rect l="0" t="0" r="r" b="b"/>
              <a:pathLst>
                <a:path w="21600" h="21600" extrusionOk="0">
                  <a:moveTo>
                    <a:pt x="12717" y="7458"/>
                  </a:moveTo>
                  <a:lnTo>
                    <a:pt x="16501" y="7458"/>
                  </a:lnTo>
                  <a:lnTo>
                    <a:pt x="16501" y="9759"/>
                  </a:lnTo>
                  <a:cubicBezTo>
                    <a:pt x="16501" y="10056"/>
                    <a:pt x="16763" y="10299"/>
                    <a:pt x="17107" y="10352"/>
                  </a:cubicBezTo>
                  <a:cubicBezTo>
                    <a:pt x="17188" y="10375"/>
                    <a:pt x="17269" y="10390"/>
                    <a:pt x="17359" y="10390"/>
                  </a:cubicBezTo>
                  <a:lnTo>
                    <a:pt x="20837" y="10390"/>
                  </a:lnTo>
                  <a:cubicBezTo>
                    <a:pt x="21248" y="10390"/>
                    <a:pt x="21573" y="10113"/>
                    <a:pt x="21577" y="9771"/>
                  </a:cubicBezTo>
                  <a:cubicBezTo>
                    <a:pt x="21591" y="9718"/>
                    <a:pt x="21600" y="9665"/>
                    <a:pt x="21600" y="9608"/>
                  </a:cubicBezTo>
                  <a:lnTo>
                    <a:pt x="21600" y="3809"/>
                  </a:lnTo>
                  <a:cubicBezTo>
                    <a:pt x="21600" y="3497"/>
                    <a:pt x="21329" y="3239"/>
                    <a:pt x="20977" y="3194"/>
                  </a:cubicBezTo>
                  <a:lnTo>
                    <a:pt x="20968" y="3194"/>
                  </a:lnTo>
                  <a:cubicBezTo>
                    <a:pt x="20954" y="3190"/>
                    <a:pt x="20941" y="3190"/>
                    <a:pt x="20927" y="3190"/>
                  </a:cubicBezTo>
                  <a:cubicBezTo>
                    <a:pt x="20905" y="3186"/>
                    <a:pt x="20882" y="3186"/>
                    <a:pt x="20864" y="3186"/>
                  </a:cubicBezTo>
                  <a:lnTo>
                    <a:pt x="12717" y="3186"/>
                  </a:lnTo>
                  <a:lnTo>
                    <a:pt x="12717" y="790"/>
                  </a:lnTo>
                  <a:cubicBezTo>
                    <a:pt x="12717" y="490"/>
                    <a:pt x="12514" y="232"/>
                    <a:pt x="12220" y="103"/>
                  </a:cubicBezTo>
                  <a:cubicBezTo>
                    <a:pt x="12085" y="34"/>
                    <a:pt x="11927" y="0"/>
                    <a:pt x="11760" y="0"/>
                  </a:cubicBezTo>
                  <a:lnTo>
                    <a:pt x="2841" y="0"/>
                  </a:lnTo>
                  <a:cubicBezTo>
                    <a:pt x="2330" y="0"/>
                    <a:pt x="1924" y="346"/>
                    <a:pt x="1924" y="771"/>
                  </a:cubicBezTo>
                  <a:lnTo>
                    <a:pt x="1924" y="17108"/>
                  </a:lnTo>
                  <a:lnTo>
                    <a:pt x="867" y="17108"/>
                  </a:lnTo>
                  <a:cubicBezTo>
                    <a:pt x="772" y="17108"/>
                    <a:pt x="686" y="17123"/>
                    <a:pt x="605" y="17153"/>
                  </a:cubicBezTo>
                  <a:cubicBezTo>
                    <a:pt x="253" y="17259"/>
                    <a:pt x="0" y="17544"/>
                    <a:pt x="0" y="17878"/>
                  </a:cubicBezTo>
                  <a:lnTo>
                    <a:pt x="0" y="20829"/>
                  </a:lnTo>
                  <a:cubicBezTo>
                    <a:pt x="0" y="21258"/>
                    <a:pt x="411" y="21600"/>
                    <a:pt x="917" y="21600"/>
                  </a:cubicBezTo>
                  <a:lnTo>
                    <a:pt x="13629" y="21600"/>
                  </a:lnTo>
                  <a:cubicBezTo>
                    <a:pt x="14140" y="21600"/>
                    <a:pt x="14546" y="21254"/>
                    <a:pt x="14546" y="20829"/>
                  </a:cubicBezTo>
                  <a:lnTo>
                    <a:pt x="14546" y="17882"/>
                  </a:lnTo>
                  <a:cubicBezTo>
                    <a:pt x="14546" y="17487"/>
                    <a:pt x="14194" y="17165"/>
                    <a:pt x="13742" y="17115"/>
                  </a:cubicBezTo>
                  <a:cubicBezTo>
                    <a:pt x="13724" y="17111"/>
                    <a:pt x="13702" y="17111"/>
                    <a:pt x="13679" y="17108"/>
                  </a:cubicBezTo>
                  <a:lnTo>
                    <a:pt x="12717" y="17108"/>
                  </a:lnTo>
                  <a:lnTo>
                    <a:pt x="12717" y="7458"/>
                  </a:lnTo>
                  <a:close/>
                  <a:moveTo>
                    <a:pt x="13860" y="4310"/>
                  </a:moveTo>
                  <a:lnTo>
                    <a:pt x="20259" y="4310"/>
                  </a:lnTo>
                  <a:lnTo>
                    <a:pt x="20259" y="9266"/>
                  </a:lnTo>
                  <a:lnTo>
                    <a:pt x="17978" y="9266"/>
                  </a:lnTo>
                  <a:lnTo>
                    <a:pt x="17978" y="7022"/>
                  </a:lnTo>
                  <a:cubicBezTo>
                    <a:pt x="17983" y="6999"/>
                    <a:pt x="17983" y="6984"/>
                    <a:pt x="17983" y="6961"/>
                  </a:cubicBezTo>
                  <a:cubicBezTo>
                    <a:pt x="17983" y="6615"/>
                    <a:pt x="17648" y="6338"/>
                    <a:pt x="17242" y="6338"/>
                  </a:cubicBezTo>
                  <a:lnTo>
                    <a:pt x="12717" y="6338"/>
                  </a:lnTo>
                  <a:lnTo>
                    <a:pt x="12717" y="4310"/>
                  </a:lnTo>
                  <a:lnTo>
                    <a:pt x="13860" y="4310"/>
                  </a:lnTo>
                  <a:close/>
                  <a:moveTo>
                    <a:pt x="1689" y="20206"/>
                  </a:moveTo>
                  <a:lnTo>
                    <a:pt x="1689" y="18353"/>
                  </a:lnTo>
                  <a:lnTo>
                    <a:pt x="12857" y="18353"/>
                  </a:lnTo>
                  <a:lnTo>
                    <a:pt x="12857" y="20206"/>
                  </a:lnTo>
                  <a:lnTo>
                    <a:pt x="1689" y="20206"/>
                  </a:lnTo>
                  <a:close/>
                  <a:moveTo>
                    <a:pt x="3613" y="17108"/>
                  </a:moveTo>
                  <a:lnTo>
                    <a:pt x="3613" y="1420"/>
                  </a:lnTo>
                  <a:lnTo>
                    <a:pt x="11024" y="1420"/>
                  </a:lnTo>
                  <a:lnTo>
                    <a:pt x="11024" y="17108"/>
                  </a:lnTo>
                  <a:lnTo>
                    <a:pt x="3613" y="17108"/>
                  </a:ln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sp>
          <p:nvSpPr>
            <p:cNvPr id="374" name="任意多边形: 形状 154"/>
            <p:cNvSpPr/>
            <p:nvPr/>
          </p:nvSpPr>
          <p:spPr>
            <a:xfrm>
              <a:off x="113534" y="94171"/>
              <a:ext cx="40302" cy="59319"/>
            </a:xfrm>
            <a:custGeom>
              <a:avLst/>
              <a:gdLst/>
              <a:ahLst/>
              <a:cxnLst>
                <a:cxn ang="0">
                  <a:pos x="wd2" y="hd2"/>
                </a:cxn>
                <a:cxn ang="5400000">
                  <a:pos x="wd2" y="hd2"/>
                </a:cxn>
                <a:cxn ang="10800000">
                  <a:pos x="wd2" y="hd2"/>
                </a:cxn>
                <a:cxn ang="16200000">
                  <a:pos x="wd2" y="hd2"/>
                </a:cxn>
              </a:cxnLst>
              <a:rect l="0" t="0" r="r" b="b"/>
              <a:pathLst>
                <a:path w="21600" h="21600" extrusionOk="0">
                  <a:moveTo>
                    <a:pt x="20199" y="10697"/>
                  </a:moveTo>
                  <a:cubicBezTo>
                    <a:pt x="20166" y="10628"/>
                    <a:pt x="20132" y="10582"/>
                    <a:pt x="20081" y="10536"/>
                  </a:cubicBezTo>
                  <a:lnTo>
                    <a:pt x="12116" y="1502"/>
                  </a:lnTo>
                  <a:lnTo>
                    <a:pt x="10800" y="0"/>
                  </a:lnTo>
                  <a:lnTo>
                    <a:pt x="9484" y="1502"/>
                  </a:lnTo>
                  <a:lnTo>
                    <a:pt x="1451" y="10594"/>
                  </a:lnTo>
                  <a:lnTo>
                    <a:pt x="1401" y="10662"/>
                  </a:lnTo>
                  <a:cubicBezTo>
                    <a:pt x="489" y="11763"/>
                    <a:pt x="0" y="13013"/>
                    <a:pt x="0" y="14262"/>
                  </a:cubicBezTo>
                  <a:cubicBezTo>
                    <a:pt x="0" y="18310"/>
                    <a:pt x="4843" y="21600"/>
                    <a:pt x="10800" y="21600"/>
                  </a:cubicBezTo>
                  <a:cubicBezTo>
                    <a:pt x="16757" y="21600"/>
                    <a:pt x="21600" y="18310"/>
                    <a:pt x="21600" y="14262"/>
                  </a:cubicBezTo>
                  <a:cubicBezTo>
                    <a:pt x="21566" y="13024"/>
                    <a:pt x="21094" y="11797"/>
                    <a:pt x="20199" y="10697"/>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grpSp>
      <p:sp>
        <p:nvSpPr>
          <p:cNvPr id="376" name="文本框 29"/>
          <p:cNvSpPr txBox="1"/>
          <p:nvPr/>
        </p:nvSpPr>
        <p:spPr>
          <a:xfrm>
            <a:off x="7335818" y="4668427"/>
            <a:ext cx="3017756" cy="955041"/>
          </a:xfrm>
          <a:prstGeom prst="rect">
            <a:avLst/>
          </a:prstGeom>
          <a:ln w="12700">
            <a:miter lim="400000"/>
          </a:ln>
        </p:spPr>
        <p:txBody>
          <a:bodyPr lIns="45719" rIns="45719">
            <a:spAutoFit/>
          </a:bodyPr>
          <a:lstStyle>
            <a:lvl1pPr algn="r">
              <a:lnSpc>
                <a:spcPct val="150000"/>
              </a:lnSpc>
              <a:defRPr sz="1200" spc="100">
                <a:solidFill>
                  <a:srgbClr val="595959"/>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此处添加详细文本描述，建议与标题相关并符合整体语言风格此处添加详细文本描述此处添加详细文本</a:t>
            </a:r>
            <a:endParaRPr>
              <a:latin typeface="HarmonyOS Sans SC" panose="00000500000000000000" charset="-122"/>
              <a:ea typeface="HarmonyOS Sans SC" panose="00000500000000000000" charset="-122"/>
            </a:endParaRPr>
          </a:p>
        </p:txBody>
      </p:sp>
      <p:sp>
        <p:nvSpPr>
          <p:cNvPr id="377" name="文本框 30"/>
          <p:cNvSpPr txBox="1"/>
          <p:nvPr/>
        </p:nvSpPr>
        <p:spPr>
          <a:xfrm>
            <a:off x="8776264" y="4246881"/>
            <a:ext cx="1088913" cy="368300"/>
          </a:xfrm>
          <a:prstGeom prst="rect">
            <a:avLst/>
          </a:prstGeom>
          <a:ln w="12700">
            <a:miter lim="400000"/>
          </a:ln>
        </p:spPr>
        <p:txBody>
          <a:bodyPr lIns="45719" rIns="45719">
            <a:spAutoFit/>
          </a:bodyPr>
          <a:lstStyle>
            <a:lvl1pPr>
              <a:defRPr>
                <a:solidFill>
                  <a:srgbClr val="3B3838"/>
                </a:solidFill>
                <a:latin typeface="AlibabaPuHuiTi_2_65_Medium"/>
                <a:ea typeface="AlibabaPuHuiTi_2_65_Medium"/>
                <a:cs typeface="AlibabaPuHuiTi_2_65_Medium"/>
                <a:sym typeface="AlibabaPuHuiTi_2_65_Medium"/>
              </a:defRPr>
            </a:lvl1pPr>
          </a:lstStyle>
          <a:p>
            <a:r>
              <a:rPr lang="zh-CN" altLang="en-US">
                <a:latin typeface="HarmonyOS Sans SC" panose="00000500000000000000" charset="-122"/>
                <a:ea typeface="HarmonyOS Sans SC" panose="00000500000000000000" charset="-122"/>
                <a:sym typeface="+mn-ea"/>
              </a:rPr>
              <a:t>输入内容</a:t>
            </a:r>
            <a:endParaRPr>
              <a:latin typeface="HarmonyOS Sans SC" panose="00000500000000000000" charset="-122"/>
              <a:ea typeface="HarmonyOS Sans SC" panose="00000500000000000000" charset="-122"/>
            </a:endParaRPr>
          </a:p>
        </p:txBody>
      </p:sp>
      <p:sp>
        <p:nvSpPr>
          <p:cNvPr id="378" name="椭圆 31"/>
          <p:cNvSpPr/>
          <p:nvPr/>
        </p:nvSpPr>
        <p:spPr>
          <a:xfrm flipH="1">
            <a:off x="10048382" y="4210396"/>
            <a:ext cx="320227" cy="320229"/>
          </a:xfrm>
          <a:prstGeom prst="ellipse">
            <a:avLst/>
          </a:prstGeom>
          <a:solidFill>
            <a:srgbClr val="004CE5"/>
          </a:solidFill>
          <a:ln w="12700">
            <a:miter lim="400000"/>
          </a:ln>
          <a:effectLst>
            <a:outerShdw blurRad="190500" dist="38100" dir="2700000" rotWithShape="0">
              <a:srgbClr val="000000">
                <a:alpha val="25000"/>
              </a:srgbClr>
            </a:outerShdw>
          </a:effectLst>
        </p:spPr>
        <p:txBody>
          <a:bodyPr lIns="45719" rIns="45719" anchor="ctr"/>
          <a:lstStyle/>
          <a:p>
            <a:pPr algn="ctr">
              <a:defRPr sz="6000">
                <a:solidFill>
                  <a:srgbClr val="FFFFFF"/>
                </a:solidFill>
                <a:effectLst>
                  <a:outerShdw blurRad="215900" dist="38100" dir="2700000" rotWithShape="0">
                    <a:srgbClr val="000000">
                      <a:alpha val="14000"/>
                    </a:srgbClr>
                  </a:outerShdw>
                </a:effectLst>
                <a:latin typeface="AlibabaPuHuiTi_2_65_Medium"/>
                <a:ea typeface="AlibabaPuHuiTi_2_65_Medium"/>
                <a:cs typeface="AlibabaPuHuiTi_2_65_Medium"/>
                <a:sym typeface="AlibabaPuHuiTi_2_65_Medium"/>
              </a:defRPr>
            </a:pPr>
          </a:p>
        </p:txBody>
      </p:sp>
      <p:sp>
        <p:nvSpPr>
          <p:cNvPr id="379" name="图形 86"/>
          <p:cNvSpPr/>
          <p:nvPr/>
        </p:nvSpPr>
        <p:spPr>
          <a:xfrm>
            <a:off x="10122096" y="4280356"/>
            <a:ext cx="184071" cy="184071"/>
          </a:xfrm>
          <a:custGeom>
            <a:avLst/>
            <a:gdLst/>
            <a:ahLst/>
            <a:cxnLst>
              <a:cxn ang="0">
                <a:pos x="wd2" y="hd2"/>
              </a:cxn>
              <a:cxn ang="5400000">
                <a:pos x="wd2" y="hd2"/>
              </a:cxn>
              <a:cxn ang="10800000">
                <a:pos x="wd2" y="hd2"/>
              </a:cxn>
              <a:cxn ang="16200000">
                <a:pos x="wd2" y="hd2"/>
              </a:cxn>
            </a:cxnLst>
            <a:rect l="0" t="0" r="r" b="b"/>
            <a:pathLst>
              <a:path w="21600" h="21588" extrusionOk="0">
                <a:moveTo>
                  <a:pt x="19721" y="11474"/>
                </a:moveTo>
                <a:lnTo>
                  <a:pt x="19721" y="20670"/>
                </a:lnTo>
                <a:cubicBezTo>
                  <a:pt x="19704" y="21189"/>
                  <a:pt x="19269" y="21595"/>
                  <a:pt x="18750" y="21577"/>
                </a:cubicBezTo>
                <a:cubicBezTo>
                  <a:pt x="18256" y="21561"/>
                  <a:pt x="17860" y="21164"/>
                  <a:pt x="17843" y="20670"/>
                </a:cubicBezTo>
                <a:lnTo>
                  <a:pt x="17843" y="11474"/>
                </a:lnTo>
                <a:cubicBezTo>
                  <a:pt x="17861" y="10955"/>
                  <a:pt x="18295" y="10549"/>
                  <a:pt x="18814" y="10566"/>
                </a:cubicBezTo>
                <a:cubicBezTo>
                  <a:pt x="19308" y="10583"/>
                  <a:pt x="19705" y="10980"/>
                  <a:pt x="19721" y="11474"/>
                </a:cubicBezTo>
                <a:close/>
                <a:moveTo>
                  <a:pt x="18782" y="2683"/>
                </a:moveTo>
                <a:cubicBezTo>
                  <a:pt x="19301" y="2683"/>
                  <a:pt x="19722" y="2262"/>
                  <a:pt x="19722" y="1743"/>
                </a:cubicBezTo>
                <a:lnTo>
                  <a:pt x="19722" y="940"/>
                </a:lnTo>
                <a:cubicBezTo>
                  <a:pt x="19722" y="421"/>
                  <a:pt x="19301" y="0"/>
                  <a:pt x="18782" y="0"/>
                </a:cubicBezTo>
                <a:cubicBezTo>
                  <a:pt x="18263" y="0"/>
                  <a:pt x="17843" y="421"/>
                  <a:pt x="17843" y="940"/>
                </a:cubicBezTo>
                <a:lnTo>
                  <a:pt x="17843" y="1744"/>
                </a:lnTo>
                <a:cubicBezTo>
                  <a:pt x="17843" y="2263"/>
                  <a:pt x="18264" y="2684"/>
                  <a:pt x="18782" y="2684"/>
                </a:cubicBezTo>
                <a:close/>
                <a:moveTo>
                  <a:pt x="5604" y="10805"/>
                </a:moveTo>
                <a:cubicBezTo>
                  <a:pt x="5604" y="12364"/>
                  <a:pt x="4348" y="13631"/>
                  <a:pt x="2802" y="13631"/>
                </a:cubicBezTo>
                <a:cubicBezTo>
                  <a:pt x="1257" y="13631"/>
                  <a:pt x="0" y="12364"/>
                  <a:pt x="0" y="10805"/>
                </a:cubicBezTo>
                <a:cubicBezTo>
                  <a:pt x="0" y="9246"/>
                  <a:pt x="1257" y="7978"/>
                  <a:pt x="2803" y="7978"/>
                </a:cubicBezTo>
                <a:cubicBezTo>
                  <a:pt x="4347" y="7978"/>
                  <a:pt x="5604" y="9246"/>
                  <a:pt x="5604" y="10805"/>
                </a:cubicBezTo>
                <a:close/>
                <a:moveTo>
                  <a:pt x="3726" y="10805"/>
                </a:moveTo>
                <a:cubicBezTo>
                  <a:pt x="3726" y="10283"/>
                  <a:pt x="3312" y="9857"/>
                  <a:pt x="2803" y="9857"/>
                </a:cubicBezTo>
                <a:cubicBezTo>
                  <a:pt x="2293" y="9857"/>
                  <a:pt x="1878" y="10283"/>
                  <a:pt x="1878" y="10805"/>
                </a:cubicBezTo>
                <a:cubicBezTo>
                  <a:pt x="1878" y="11327"/>
                  <a:pt x="2293" y="11753"/>
                  <a:pt x="2802" y="11753"/>
                </a:cubicBezTo>
                <a:cubicBezTo>
                  <a:pt x="3312" y="11753"/>
                  <a:pt x="3726" y="11327"/>
                  <a:pt x="3726" y="10805"/>
                </a:cubicBezTo>
                <a:close/>
                <a:moveTo>
                  <a:pt x="13603" y="15426"/>
                </a:moveTo>
                <a:cubicBezTo>
                  <a:pt x="13603" y="16985"/>
                  <a:pt x="12345" y="18253"/>
                  <a:pt x="10800" y="18253"/>
                </a:cubicBezTo>
                <a:cubicBezTo>
                  <a:pt x="9255" y="18253"/>
                  <a:pt x="7997" y="16985"/>
                  <a:pt x="7997" y="15426"/>
                </a:cubicBezTo>
                <a:cubicBezTo>
                  <a:pt x="7997" y="13868"/>
                  <a:pt x="9255" y="12599"/>
                  <a:pt x="10800" y="12599"/>
                </a:cubicBezTo>
                <a:cubicBezTo>
                  <a:pt x="12345" y="12599"/>
                  <a:pt x="13603" y="13868"/>
                  <a:pt x="13603" y="15426"/>
                </a:cubicBezTo>
                <a:close/>
                <a:moveTo>
                  <a:pt x="11723" y="15426"/>
                </a:moveTo>
                <a:cubicBezTo>
                  <a:pt x="11723" y="14904"/>
                  <a:pt x="11309" y="14478"/>
                  <a:pt x="10800" y="14478"/>
                </a:cubicBezTo>
                <a:cubicBezTo>
                  <a:pt x="10291" y="14478"/>
                  <a:pt x="9877" y="14904"/>
                  <a:pt x="9877" y="15426"/>
                </a:cubicBezTo>
                <a:cubicBezTo>
                  <a:pt x="9877" y="15949"/>
                  <a:pt x="10291" y="16374"/>
                  <a:pt x="10800" y="16374"/>
                </a:cubicBezTo>
                <a:cubicBezTo>
                  <a:pt x="11309" y="16374"/>
                  <a:pt x="11723" y="15949"/>
                  <a:pt x="11723" y="15426"/>
                </a:cubicBezTo>
                <a:close/>
                <a:moveTo>
                  <a:pt x="21600" y="6726"/>
                </a:moveTo>
                <a:cubicBezTo>
                  <a:pt x="21600" y="8285"/>
                  <a:pt x="20343" y="9553"/>
                  <a:pt x="18797" y="9553"/>
                </a:cubicBezTo>
                <a:cubicBezTo>
                  <a:pt x="17253" y="9553"/>
                  <a:pt x="15996" y="8285"/>
                  <a:pt x="15996" y="6726"/>
                </a:cubicBezTo>
                <a:cubicBezTo>
                  <a:pt x="15996" y="5167"/>
                  <a:pt x="17253" y="3899"/>
                  <a:pt x="18798" y="3899"/>
                </a:cubicBezTo>
                <a:cubicBezTo>
                  <a:pt x="20343" y="3899"/>
                  <a:pt x="21600" y="5167"/>
                  <a:pt x="21600" y="6726"/>
                </a:cubicBezTo>
                <a:close/>
                <a:moveTo>
                  <a:pt x="19722" y="6726"/>
                </a:moveTo>
                <a:cubicBezTo>
                  <a:pt x="19722" y="6203"/>
                  <a:pt x="19307" y="5778"/>
                  <a:pt x="18798" y="5778"/>
                </a:cubicBezTo>
                <a:cubicBezTo>
                  <a:pt x="18288" y="5778"/>
                  <a:pt x="17874" y="6203"/>
                  <a:pt x="17874" y="6726"/>
                </a:cubicBezTo>
                <a:cubicBezTo>
                  <a:pt x="17874" y="7248"/>
                  <a:pt x="18288" y="7674"/>
                  <a:pt x="18797" y="7674"/>
                </a:cubicBezTo>
                <a:cubicBezTo>
                  <a:pt x="19307" y="7674"/>
                  <a:pt x="19722" y="7248"/>
                  <a:pt x="19722" y="6726"/>
                </a:cubicBezTo>
                <a:close/>
                <a:moveTo>
                  <a:pt x="10799" y="19191"/>
                </a:moveTo>
                <a:cubicBezTo>
                  <a:pt x="10281" y="19191"/>
                  <a:pt x="9860" y="19611"/>
                  <a:pt x="9860" y="20130"/>
                </a:cubicBezTo>
                <a:lnTo>
                  <a:pt x="9860" y="20670"/>
                </a:lnTo>
                <a:cubicBezTo>
                  <a:pt x="9873" y="21189"/>
                  <a:pt x="10303" y="21600"/>
                  <a:pt x="10822" y="21588"/>
                </a:cubicBezTo>
                <a:cubicBezTo>
                  <a:pt x="11323" y="21576"/>
                  <a:pt x="11727" y="21172"/>
                  <a:pt x="11739" y="20670"/>
                </a:cubicBezTo>
                <a:lnTo>
                  <a:pt x="11739" y="20130"/>
                </a:lnTo>
                <a:cubicBezTo>
                  <a:pt x="11739" y="19611"/>
                  <a:pt x="11318" y="19190"/>
                  <a:pt x="10799" y="19190"/>
                </a:cubicBezTo>
                <a:close/>
                <a:moveTo>
                  <a:pt x="10799" y="11441"/>
                </a:moveTo>
                <a:cubicBezTo>
                  <a:pt x="11318" y="11441"/>
                  <a:pt x="11739" y="11019"/>
                  <a:pt x="11739" y="10501"/>
                </a:cubicBezTo>
                <a:lnTo>
                  <a:pt x="11739" y="940"/>
                </a:lnTo>
                <a:cubicBezTo>
                  <a:pt x="11727" y="421"/>
                  <a:pt x="11296" y="10"/>
                  <a:pt x="10777" y="23"/>
                </a:cubicBezTo>
                <a:cubicBezTo>
                  <a:pt x="10276" y="35"/>
                  <a:pt x="9872" y="439"/>
                  <a:pt x="9860" y="940"/>
                </a:cubicBezTo>
                <a:lnTo>
                  <a:pt x="9860" y="10501"/>
                </a:lnTo>
                <a:cubicBezTo>
                  <a:pt x="9860" y="11020"/>
                  <a:pt x="10281" y="11441"/>
                  <a:pt x="10800" y="11441"/>
                </a:cubicBezTo>
                <a:close/>
                <a:moveTo>
                  <a:pt x="2817" y="14863"/>
                </a:moveTo>
                <a:cubicBezTo>
                  <a:pt x="2299" y="14863"/>
                  <a:pt x="1878" y="15284"/>
                  <a:pt x="1878" y="15803"/>
                </a:cubicBezTo>
                <a:lnTo>
                  <a:pt x="1878" y="20670"/>
                </a:lnTo>
                <a:cubicBezTo>
                  <a:pt x="1890" y="21189"/>
                  <a:pt x="2321" y="21600"/>
                  <a:pt x="2839" y="21588"/>
                </a:cubicBezTo>
                <a:cubicBezTo>
                  <a:pt x="3341" y="21576"/>
                  <a:pt x="3744" y="21172"/>
                  <a:pt x="3756" y="20670"/>
                </a:cubicBezTo>
                <a:lnTo>
                  <a:pt x="3756" y="15803"/>
                </a:lnTo>
                <a:cubicBezTo>
                  <a:pt x="3756" y="15284"/>
                  <a:pt x="3336" y="14863"/>
                  <a:pt x="2817" y="14863"/>
                </a:cubicBezTo>
                <a:close/>
                <a:moveTo>
                  <a:pt x="2817" y="6794"/>
                </a:moveTo>
                <a:cubicBezTo>
                  <a:pt x="3336" y="6794"/>
                  <a:pt x="3756" y="6373"/>
                  <a:pt x="3756" y="5854"/>
                </a:cubicBezTo>
                <a:lnTo>
                  <a:pt x="3756" y="939"/>
                </a:lnTo>
                <a:cubicBezTo>
                  <a:pt x="3739" y="421"/>
                  <a:pt x="3304" y="14"/>
                  <a:pt x="2785" y="32"/>
                </a:cubicBezTo>
                <a:cubicBezTo>
                  <a:pt x="2291" y="49"/>
                  <a:pt x="1895" y="445"/>
                  <a:pt x="1878" y="939"/>
                </a:cubicBezTo>
                <a:lnTo>
                  <a:pt x="1878" y="5854"/>
                </a:lnTo>
                <a:cubicBezTo>
                  <a:pt x="1878" y="6373"/>
                  <a:pt x="2298" y="6794"/>
                  <a:pt x="2817" y="6794"/>
                </a:cubicBezTo>
                <a:close/>
              </a:path>
            </a:pathLst>
          </a:custGeom>
          <a:solidFill>
            <a:srgbClr val="FFFFFF"/>
          </a:solidFill>
          <a:ln w="12700">
            <a:miter lim="400000"/>
          </a:ln>
        </p:spPr>
        <p:txBody>
          <a:bodyPr lIns="45719" rIns="45719" anchor="ctr"/>
          <a:lstStyle/>
          <a:p>
            <a:pPr>
              <a:defRPr>
                <a:latin typeface="AlibabaPuHuiTi_2_65_Medium"/>
                <a:ea typeface="AlibabaPuHuiTi_2_65_Medium"/>
                <a:cs typeface="AlibabaPuHuiTi_2_65_Medium"/>
                <a:sym typeface="AlibabaPuHuiTi_2_65_Medium"/>
              </a:defRPr>
            </a:pPr>
          </a:p>
        </p:txBody>
      </p:sp>
    </p:spTree>
    <p:custDataLst>
      <p:tags r:id="rId3"/>
    </p:custDataLst>
  </p:cSld>
  <p:clrMapOvr>
    <a:masterClrMapping/>
  </p:clrMapOvr>
  <p:timing>
    <p:tnLst>
      <p:par>
        <p:cTn id="1" dur="indefinite" restart="never" fill="hold"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84" name="矩形 5"/>
          <p:cNvSpPr txBox="1"/>
          <p:nvPr/>
        </p:nvSpPr>
        <p:spPr>
          <a:xfrm>
            <a:off x="1440000" y="1666165"/>
            <a:ext cx="3701103" cy="475615"/>
          </a:xfrm>
          <a:prstGeom prst="rect">
            <a:avLst/>
          </a:prstGeom>
          <a:ln w="12700">
            <a:miter lim="400000"/>
          </a:ln>
        </p:spPr>
        <p:txBody>
          <a:bodyPr lIns="45719" rIns="45719">
            <a:spAutoFit/>
          </a:bodyPr>
          <a:lstStyle>
            <a:lvl1pPr>
              <a:lnSpc>
                <a:spcPct val="125000"/>
              </a:lnSpc>
              <a:defRPr sz="2000">
                <a:solidFill>
                  <a:srgbClr val="404040"/>
                </a:solidFill>
                <a:latin typeface="AlibabaPuHuiTi_2_65_Medium"/>
                <a:ea typeface="AlibabaPuHuiTi_2_65_Medium"/>
                <a:cs typeface="AlibabaPuHuiTi_2_65_Medium"/>
                <a:sym typeface="AlibabaPuHuiTi_2_65_Medium"/>
              </a:defRPr>
            </a:lvl1pPr>
          </a:lstStyle>
          <a:p>
            <a:r>
              <a:rPr lang="zh-CN">
                <a:latin typeface="HarmonyOS Sans SC Medium" panose="00000600000000000000" charset="-122"/>
                <a:ea typeface="HarmonyOS Sans SC Medium" panose="00000600000000000000" charset="-122"/>
              </a:rPr>
              <a:t>请输入</a:t>
            </a:r>
            <a:r>
              <a:rPr lang="zh-CN">
                <a:latin typeface="HarmonyOS Sans SC Medium" panose="00000600000000000000" charset="-122"/>
                <a:ea typeface="HarmonyOS Sans SC Medium" panose="00000600000000000000" charset="-122"/>
              </a:rPr>
              <a:t>内容</a:t>
            </a:r>
            <a:endParaRPr lang="zh-CN">
              <a:latin typeface="HarmonyOS Sans SC Medium" panose="00000600000000000000" charset="-122"/>
              <a:ea typeface="HarmonyOS Sans SC Medium" panose="00000600000000000000" charset="-122"/>
            </a:endParaRPr>
          </a:p>
        </p:txBody>
      </p:sp>
      <p:sp>
        <p:nvSpPr>
          <p:cNvPr id="385" name="矩形 6"/>
          <p:cNvSpPr txBox="1"/>
          <p:nvPr/>
        </p:nvSpPr>
        <p:spPr>
          <a:xfrm>
            <a:off x="1440000" y="2148196"/>
            <a:ext cx="9409646" cy="553085"/>
          </a:xfrm>
          <a:prstGeom prst="rect">
            <a:avLst/>
          </a:prstGeom>
          <a:ln w="12700">
            <a:miter lim="400000"/>
          </a:ln>
        </p:spPr>
        <p:txBody>
          <a:bodyPr lIns="45719" rIns="45719">
            <a:spAutoFit/>
          </a:bodyPr>
          <a:lstStyle/>
          <a:p>
            <a:pPr>
              <a:lnSpc>
                <a:spcPct val="150000"/>
              </a:lnSpc>
              <a:defRPr sz="1000">
                <a:solidFill>
                  <a:srgbClr val="808080"/>
                </a:solidFill>
                <a:latin typeface="AlibabaPuHuiTi_2_65_Medium"/>
                <a:ea typeface="AlibabaPuHuiTi_2_65_Medium"/>
                <a:cs typeface="AlibabaPuHuiTi_2_65_Medium"/>
                <a:sym typeface="AlibabaPuHuiTi_2_65_Medium"/>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在这里输入你的正文阐述与关键词标题相关的具体内容，若字数太多酌情删减文案在这里输入你的正文阐述与关键词标题相关的具体内容，在这里输入你的正文阐述与关键词标题相关的具体内容,若字数太多酌情删减文案……</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p:txBody>
      </p:sp>
      <p:sp>
        <p:nvSpPr>
          <p:cNvPr id="386" name="矩形 7"/>
          <p:cNvSpPr txBox="1"/>
          <p:nvPr/>
        </p:nvSpPr>
        <p:spPr>
          <a:xfrm>
            <a:off x="1648237" y="4018807"/>
            <a:ext cx="1426858" cy="360680"/>
          </a:xfrm>
          <a:prstGeom prst="rect">
            <a:avLst/>
          </a:prstGeom>
          <a:ln w="12700">
            <a:miter lim="400000"/>
          </a:ln>
        </p:spPr>
        <p:txBody>
          <a:bodyPr lIns="45719" rIns="45719">
            <a:spAutoFit/>
          </a:bodyPr>
          <a:lstStyle>
            <a:lvl1pPr algn="ctr">
              <a:lnSpc>
                <a:spcPct val="125000"/>
              </a:lnSpc>
              <a:defRPr sz="1400">
                <a:solidFill>
                  <a:srgbClr val="3B3838"/>
                </a:solidFill>
                <a:latin typeface="AlibabaPuHuiTi_2_65_Medium"/>
                <a:ea typeface="AlibabaPuHuiTi_2_65_Medium"/>
                <a:cs typeface="AlibabaPuHuiTi_2_65_Medium"/>
                <a:sym typeface="AlibabaPuHuiTi_2_65_Medium"/>
              </a:defRPr>
            </a:lvl1pPr>
          </a:lstStyle>
          <a:p>
            <a:r>
              <a:rPr lang="zh-CN" altLang="en-US">
                <a:latin typeface="HarmonyOS Sans SC" panose="00000500000000000000" charset="-122"/>
                <a:ea typeface="HarmonyOS Sans SC" panose="00000500000000000000" charset="-122"/>
              </a:rPr>
              <a:t>输入</a:t>
            </a:r>
            <a:r>
              <a:rPr lang="zh-CN" altLang="en-US">
                <a:latin typeface="HarmonyOS Sans SC" panose="00000500000000000000" charset="-122"/>
                <a:ea typeface="HarmonyOS Sans SC" panose="00000500000000000000" charset="-122"/>
              </a:rPr>
              <a:t>内容</a:t>
            </a:r>
            <a:endParaRPr lang="zh-CN" altLang="en-US">
              <a:latin typeface="HarmonyOS Sans SC" panose="00000500000000000000" charset="-122"/>
              <a:ea typeface="HarmonyOS Sans SC" panose="00000500000000000000" charset="-122"/>
            </a:endParaRPr>
          </a:p>
        </p:txBody>
      </p:sp>
      <p:sp>
        <p:nvSpPr>
          <p:cNvPr id="387" name="矩形 8"/>
          <p:cNvSpPr txBox="1"/>
          <p:nvPr/>
        </p:nvSpPr>
        <p:spPr>
          <a:xfrm>
            <a:off x="4099365" y="4022617"/>
            <a:ext cx="1426857" cy="360680"/>
          </a:xfrm>
          <a:prstGeom prst="rect">
            <a:avLst/>
          </a:prstGeom>
          <a:ln w="12700">
            <a:miter lim="400000"/>
          </a:ln>
        </p:spPr>
        <p:txBody>
          <a:bodyPr lIns="45719" rIns="45719">
            <a:spAutoFit/>
          </a:bodyPr>
          <a:lstStyle>
            <a:lvl1pPr algn="ctr">
              <a:lnSpc>
                <a:spcPct val="125000"/>
              </a:lnSpc>
              <a:defRPr sz="1400">
                <a:solidFill>
                  <a:srgbClr val="3B3838"/>
                </a:solidFill>
                <a:latin typeface="AlibabaPuHuiTi_2_65_Medium"/>
                <a:ea typeface="AlibabaPuHuiTi_2_65_Medium"/>
                <a:cs typeface="AlibabaPuHuiTi_2_65_Medium"/>
                <a:sym typeface="AlibabaPuHuiTi_2_65_Medium"/>
              </a:defRPr>
            </a:lvl1pPr>
          </a:lstStyle>
          <a:p>
            <a:r>
              <a:rPr lang="zh-CN" altLang="en-US">
                <a:latin typeface="HarmonyOS Sans SC" panose="00000500000000000000" charset="-122"/>
                <a:ea typeface="HarmonyOS Sans SC" panose="00000500000000000000" charset="-122"/>
                <a:sym typeface="+mn-ea"/>
              </a:rPr>
              <a:t>输入内容</a:t>
            </a:r>
            <a:endParaRPr>
              <a:latin typeface="HarmonyOS Sans SC" panose="00000500000000000000" charset="-122"/>
              <a:ea typeface="HarmonyOS Sans SC" panose="00000500000000000000" charset="-122"/>
            </a:endParaRPr>
          </a:p>
        </p:txBody>
      </p:sp>
      <p:sp>
        <p:nvSpPr>
          <p:cNvPr id="388" name="矩形 9"/>
          <p:cNvSpPr txBox="1"/>
          <p:nvPr/>
        </p:nvSpPr>
        <p:spPr>
          <a:xfrm>
            <a:off x="1646967" y="5314951"/>
            <a:ext cx="1426858" cy="360680"/>
          </a:xfrm>
          <a:prstGeom prst="rect">
            <a:avLst/>
          </a:prstGeom>
          <a:ln w="12700">
            <a:miter lim="400000"/>
          </a:ln>
        </p:spPr>
        <p:txBody>
          <a:bodyPr lIns="45719" rIns="45719">
            <a:spAutoFit/>
          </a:bodyPr>
          <a:lstStyle>
            <a:lvl1pPr algn="ctr">
              <a:lnSpc>
                <a:spcPct val="125000"/>
              </a:lnSpc>
              <a:defRPr sz="1400">
                <a:solidFill>
                  <a:srgbClr val="3B3838"/>
                </a:solidFill>
                <a:latin typeface="AlibabaPuHuiTi_2_65_Medium"/>
                <a:ea typeface="AlibabaPuHuiTi_2_65_Medium"/>
                <a:cs typeface="AlibabaPuHuiTi_2_65_Medium"/>
                <a:sym typeface="AlibabaPuHuiTi_2_65_Medium"/>
              </a:defRPr>
            </a:lvl1pPr>
          </a:lstStyle>
          <a:p>
            <a:r>
              <a:rPr lang="zh-CN" altLang="en-US">
                <a:latin typeface="HarmonyOS Sans SC" panose="00000500000000000000" charset="-122"/>
                <a:ea typeface="HarmonyOS Sans SC" panose="00000500000000000000" charset="-122"/>
                <a:sym typeface="+mn-ea"/>
              </a:rPr>
              <a:t>输入内容</a:t>
            </a:r>
            <a:endParaRPr>
              <a:latin typeface="HarmonyOS Sans SC" panose="00000500000000000000" charset="-122"/>
              <a:ea typeface="HarmonyOS Sans SC" panose="00000500000000000000" charset="-122"/>
            </a:endParaRPr>
          </a:p>
        </p:txBody>
      </p:sp>
      <p:sp>
        <p:nvSpPr>
          <p:cNvPr id="389" name="矩形 10"/>
          <p:cNvSpPr txBox="1"/>
          <p:nvPr/>
        </p:nvSpPr>
        <p:spPr>
          <a:xfrm>
            <a:off x="4129845" y="5314951"/>
            <a:ext cx="1426857" cy="360680"/>
          </a:xfrm>
          <a:prstGeom prst="rect">
            <a:avLst/>
          </a:prstGeom>
          <a:ln w="12700">
            <a:miter lim="400000"/>
          </a:ln>
        </p:spPr>
        <p:txBody>
          <a:bodyPr lIns="45719" rIns="45719">
            <a:spAutoFit/>
          </a:bodyPr>
          <a:lstStyle>
            <a:lvl1pPr algn="ctr">
              <a:lnSpc>
                <a:spcPct val="125000"/>
              </a:lnSpc>
              <a:defRPr sz="1400">
                <a:solidFill>
                  <a:srgbClr val="3B3838"/>
                </a:solidFill>
                <a:latin typeface="AlibabaPuHuiTi_2_65_Medium"/>
                <a:ea typeface="AlibabaPuHuiTi_2_65_Medium"/>
                <a:cs typeface="AlibabaPuHuiTi_2_65_Medium"/>
                <a:sym typeface="AlibabaPuHuiTi_2_65_Medium"/>
              </a:defRPr>
            </a:lvl1pPr>
          </a:lstStyle>
          <a:p>
            <a:r>
              <a:rPr lang="zh-CN" altLang="en-US">
                <a:latin typeface="HarmonyOS Sans SC" panose="00000500000000000000" charset="-122"/>
                <a:ea typeface="HarmonyOS Sans SC" panose="00000500000000000000" charset="-122"/>
                <a:sym typeface="+mn-ea"/>
              </a:rPr>
              <a:t>输入内容</a:t>
            </a:r>
            <a:endParaRPr>
              <a:latin typeface="HarmonyOS Sans SC" panose="00000500000000000000" charset="-122"/>
              <a:ea typeface="HarmonyOS Sans SC" panose="00000500000000000000" charset="-122"/>
            </a:endParaRPr>
          </a:p>
        </p:txBody>
      </p:sp>
      <p:sp>
        <p:nvSpPr>
          <p:cNvPr id="390" name="椭圆 11"/>
          <p:cNvSpPr/>
          <p:nvPr/>
        </p:nvSpPr>
        <p:spPr>
          <a:xfrm>
            <a:off x="4500000" y="3240000"/>
            <a:ext cx="620111" cy="620111"/>
          </a:xfrm>
          <a:prstGeom prst="ellipse">
            <a:avLst/>
          </a:prstGeom>
          <a:solidFill>
            <a:srgbClr val="004CE5"/>
          </a:solidFill>
          <a:ln w="12700">
            <a:miter lim="400000"/>
          </a:ln>
          <a:effectLst>
            <a:outerShdw blurRad="203200" dist="1270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391" name="Shape 1832"/>
          <p:cNvSpPr/>
          <p:nvPr/>
        </p:nvSpPr>
        <p:spPr>
          <a:xfrm>
            <a:off x="4621560" y="3361562"/>
            <a:ext cx="382471" cy="377846"/>
          </a:xfrm>
          <a:custGeom>
            <a:avLst/>
            <a:gdLst/>
            <a:ahLst/>
            <a:cxnLst>
              <a:cxn ang="0">
                <a:pos x="wd2" y="hd2"/>
              </a:cxn>
              <a:cxn ang="5400000">
                <a:pos x="wd2" y="hd2"/>
              </a:cxn>
              <a:cxn ang="10800000">
                <a:pos x="wd2" y="hd2"/>
              </a:cxn>
              <a:cxn ang="16200000">
                <a:pos x="wd2" y="hd2"/>
              </a:cxn>
            </a:cxnLst>
            <a:rect l="0" t="0" r="r" b="b"/>
            <a:pathLst>
              <a:path w="21431" h="21600" extrusionOk="0">
                <a:moveTo>
                  <a:pt x="13328" y="12913"/>
                </a:moveTo>
                <a:cubicBezTo>
                  <a:pt x="20681" y="12913"/>
                  <a:pt x="20681" y="12913"/>
                  <a:pt x="20681" y="12913"/>
                </a:cubicBezTo>
                <a:cubicBezTo>
                  <a:pt x="21140" y="12913"/>
                  <a:pt x="21600" y="13148"/>
                  <a:pt x="21370" y="13852"/>
                </a:cubicBezTo>
                <a:cubicBezTo>
                  <a:pt x="20681" y="19957"/>
                  <a:pt x="20681" y="19957"/>
                  <a:pt x="20681" y="19957"/>
                </a:cubicBezTo>
                <a:cubicBezTo>
                  <a:pt x="20451" y="20426"/>
                  <a:pt x="19991" y="20896"/>
                  <a:pt x="19532" y="20896"/>
                </a:cubicBezTo>
                <a:cubicBezTo>
                  <a:pt x="12179" y="20896"/>
                  <a:pt x="12179" y="20896"/>
                  <a:pt x="12179" y="20896"/>
                </a:cubicBezTo>
                <a:cubicBezTo>
                  <a:pt x="11719" y="20896"/>
                  <a:pt x="11260" y="20426"/>
                  <a:pt x="11489" y="19957"/>
                </a:cubicBezTo>
                <a:cubicBezTo>
                  <a:pt x="12409" y="13852"/>
                  <a:pt x="12409" y="13852"/>
                  <a:pt x="12409" y="13852"/>
                </a:cubicBezTo>
                <a:cubicBezTo>
                  <a:pt x="12409" y="13148"/>
                  <a:pt x="12868" y="12913"/>
                  <a:pt x="13328" y="12913"/>
                </a:cubicBezTo>
                <a:close/>
                <a:moveTo>
                  <a:pt x="10570" y="0"/>
                </a:moveTo>
                <a:cubicBezTo>
                  <a:pt x="7813" y="0"/>
                  <a:pt x="5055" y="1174"/>
                  <a:pt x="3217" y="3052"/>
                </a:cubicBezTo>
                <a:cubicBezTo>
                  <a:pt x="1379" y="5165"/>
                  <a:pt x="0" y="7748"/>
                  <a:pt x="0" y="10800"/>
                </a:cubicBezTo>
                <a:cubicBezTo>
                  <a:pt x="0" y="13617"/>
                  <a:pt x="1379" y="16435"/>
                  <a:pt x="3217" y="18313"/>
                </a:cubicBezTo>
                <a:cubicBezTo>
                  <a:pt x="5055" y="20191"/>
                  <a:pt x="7813" y="21600"/>
                  <a:pt x="10570" y="21600"/>
                </a:cubicBezTo>
                <a:cubicBezTo>
                  <a:pt x="10800" y="21600"/>
                  <a:pt x="10800" y="21600"/>
                  <a:pt x="11030" y="21365"/>
                </a:cubicBezTo>
                <a:cubicBezTo>
                  <a:pt x="10570" y="21130"/>
                  <a:pt x="10340" y="20426"/>
                  <a:pt x="10340" y="19722"/>
                </a:cubicBezTo>
                <a:cubicBezTo>
                  <a:pt x="10570" y="19252"/>
                  <a:pt x="10570" y="19252"/>
                  <a:pt x="10570" y="19252"/>
                </a:cubicBezTo>
                <a:cubicBezTo>
                  <a:pt x="8272" y="19252"/>
                  <a:pt x="6204" y="18313"/>
                  <a:pt x="4596" y="16904"/>
                </a:cubicBezTo>
                <a:cubicBezTo>
                  <a:pt x="3217" y="15261"/>
                  <a:pt x="2298" y="13148"/>
                  <a:pt x="2298" y="10800"/>
                </a:cubicBezTo>
                <a:cubicBezTo>
                  <a:pt x="2298" y="8452"/>
                  <a:pt x="3217" y="6104"/>
                  <a:pt x="4596" y="4696"/>
                </a:cubicBezTo>
                <a:cubicBezTo>
                  <a:pt x="6204" y="3052"/>
                  <a:pt x="8272" y="2113"/>
                  <a:pt x="10570" y="2113"/>
                </a:cubicBezTo>
                <a:cubicBezTo>
                  <a:pt x="12868" y="2113"/>
                  <a:pt x="15166" y="3052"/>
                  <a:pt x="16545" y="4696"/>
                </a:cubicBezTo>
                <a:cubicBezTo>
                  <a:pt x="18153" y="6104"/>
                  <a:pt x="19072" y="8452"/>
                  <a:pt x="19072" y="10800"/>
                </a:cubicBezTo>
                <a:cubicBezTo>
                  <a:pt x="19072" y="11035"/>
                  <a:pt x="19072" y="11504"/>
                  <a:pt x="19072" y="11739"/>
                </a:cubicBezTo>
                <a:cubicBezTo>
                  <a:pt x="20681" y="11739"/>
                  <a:pt x="20681" y="11739"/>
                  <a:pt x="20681" y="11739"/>
                </a:cubicBezTo>
                <a:cubicBezTo>
                  <a:pt x="20911" y="11739"/>
                  <a:pt x="20911" y="11739"/>
                  <a:pt x="21140" y="11739"/>
                </a:cubicBezTo>
                <a:cubicBezTo>
                  <a:pt x="21140" y="11504"/>
                  <a:pt x="21140" y="11035"/>
                  <a:pt x="21140" y="10800"/>
                </a:cubicBezTo>
                <a:cubicBezTo>
                  <a:pt x="21140" y="7748"/>
                  <a:pt x="19991" y="5165"/>
                  <a:pt x="18153" y="3052"/>
                </a:cubicBezTo>
                <a:cubicBezTo>
                  <a:pt x="16085" y="1174"/>
                  <a:pt x="13557" y="0"/>
                  <a:pt x="10570" y="0"/>
                </a:cubicBezTo>
                <a:close/>
                <a:moveTo>
                  <a:pt x="10800" y="9626"/>
                </a:moveTo>
                <a:cubicBezTo>
                  <a:pt x="10570" y="9626"/>
                  <a:pt x="10340" y="9626"/>
                  <a:pt x="10340" y="9626"/>
                </a:cubicBezTo>
                <a:cubicBezTo>
                  <a:pt x="9421" y="7983"/>
                  <a:pt x="8272" y="6104"/>
                  <a:pt x="7123" y="4461"/>
                </a:cubicBezTo>
                <a:cubicBezTo>
                  <a:pt x="6894" y="4696"/>
                  <a:pt x="6664" y="4930"/>
                  <a:pt x="6204" y="4930"/>
                </a:cubicBezTo>
                <a:cubicBezTo>
                  <a:pt x="7123" y="7043"/>
                  <a:pt x="8272" y="8687"/>
                  <a:pt x="9421" y="10330"/>
                </a:cubicBezTo>
                <a:cubicBezTo>
                  <a:pt x="9191" y="10565"/>
                  <a:pt x="9191" y="11035"/>
                  <a:pt x="9191" y="11270"/>
                </a:cubicBezTo>
                <a:cubicBezTo>
                  <a:pt x="9191" y="12209"/>
                  <a:pt x="9881" y="12913"/>
                  <a:pt x="10800" y="12913"/>
                </a:cubicBezTo>
                <a:cubicBezTo>
                  <a:pt x="11719" y="12913"/>
                  <a:pt x="12409" y="12209"/>
                  <a:pt x="12409" y="11270"/>
                </a:cubicBezTo>
                <a:cubicBezTo>
                  <a:pt x="12409" y="11270"/>
                  <a:pt x="12409" y="11035"/>
                  <a:pt x="12409" y="11035"/>
                </a:cubicBezTo>
                <a:cubicBezTo>
                  <a:pt x="13328" y="10096"/>
                  <a:pt x="14247" y="9157"/>
                  <a:pt x="14936" y="7748"/>
                </a:cubicBezTo>
                <a:cubicBezTo>
                  <a:pt x="14706" y="7513"/>
                  <a:pt x="14477" y="7278"/>
                  <a:pt x="14247" y="7043"/>
                </a:cubicBezTo>
                <a:cubicBezTo>
                  <a:pt x="13098" y="7983"/>
                  <a:pt x="12179" y="8922"/>
                  <a:pt x="11489" y="9861"/>
                </a:cubicBezTo>
                <a:cubicBezTo>
                  <a:pt x="11260" y="9626"/>
                  <a:pt x="11030" y="9626"/>
                  <a:pt x="10800" y="9626"/>
                </a:cubicBezTo>
                <a:close/>
                <a:moveTo>
                  <a:pt x="19991" y="19487"/>
                </a:moveTo>
                <a:cubicBezTo>
                  <a:pt x="20221" y="17609"/>
                  <a:pt x="20221" y="17609"/>
                  <a:pt x="20221" y="17609"/>
                </a:cubicBezTo>
                <a:cubicBezTo>
                  <a:pt x="20221" y="17609"/>
                  <a:pt x="20221" y="17374"/>
                  <a:pt x="20221" y="17374"/>
                </a:cubicBezTo>
                <a:cubicBezTo>
                  <a:pt x="19991" y="17374"/>
                  <a:pt x="19991" y="17374"/>
                  <a:pt x="19991" y="17374"/>
                </a:cubicBezTo>
                <a:cubicBezTo>
                  <a:pt x="19762" y="17374"/>
                  <a:pt x="19532" y="17374"/>
                  <a:pt x="19532" y="17374"/>
                </a:cubicBezTo>
                <a:cubicBezTo>
                  <a:pt x="19762" y="16670"/>
                  <a:pt x="19762" y="16670"/>
                  <a:pt x="19762" y="16670"/>
                </a:cubicBezTo>
                <a:cubicBezTo>
                  <a:pt x="19072" y="16670"/>
                  <a:pt x="19072" y="16670"/>
                  <a:pt x="19072" y="16670"/>
                </a:cubicBezTo>
                <a:cubicBezTo>
                  <a:pt x="18613" y="19487"/>
                  <a:pt x="18613" y="19487"/>
                  <a:pt x="18613" y="19487"/>
                </a:cubicBezTo>
                <a:cubicBezTo>
                  <a:pt x="19072" y="19487"/>
                  <a:pt x="19072" y="19487"/>
                  <a:pt x="19072" y="19487"/>
                </a:cubicBezTo>
                <a:cubicBezTo>
                  <a:pt x="19532" y="17843"/>
                  <a:pt x="19532" y="17843"/>
                  <a:pt x="19532" y="17843"/>
                </a:cubicBezTo>
                <a:cubicBezTo>
                  <a:pt x="19532" y="17609"/>
                  <a:pt x="19532" y="17609"/>
                  <a:pt x="19532" y="17609"/>
                </a:cubicBezTo>
                <a:cubicBezTo>
                  <a:pt x="19762" y="17609"/>
                  <a:pt x="19762" y="17609"/>
                  <a:pt x="19762" y="17843"/>
                </a:cubicBezTo>
                <a:cubicBezTo>
                  <a:pt x="19302" y="19487"/>
                  <a:pt x="19302" y="19487"/>
                  <a:pt x="19302" y="19487"/>
                </a:cubicBezTo>
                <a:cubicBezTo>
                  <a:pt x="19991" y="19487"/>
                  <a:pt x="19991" y="19487"/>
                  <a:pt x="19991" y="19487"/>
                </a:cubicBezTo>
                <a:close/>
                <a:moveTo>
                  <a:pt x="14936" y="19487"/>
                </a:moveTo>
                <a:cubicBezTo>
                  <a:pt x="15166" y="18783"/>
                  <a:pt x="15166" y="18783"/>
                  <a:pt x="15166" y="18783"/>
                </a:cubicBezTo>
                <a:cubicBezTo>
                  <a:pt x="13787" y="18783"/>
                  <a:pt x="13787" y="18783"/>
                  <a:pt x="13787" y="18783"/>
                </a:cubicBezTo>
                <a:cubicBezTo>
                  <a:pt x="15396" y="16200"/>
                  <a:pt x="15396" y="16200"/>
                  <a:pt x="15396" y="16200"/>
                </a:cubicBezTo>
                <a:cubicBezTo>
                  <a:pt x="15626" y="15965"/>
                  <a:pt x="15626" y="15730"/>
                  <a:pt x="15626" y="15496"/>
                </a:cubicBezTo>
                <a:cubicBezTo>
                  <a:pt x="15855" y="15026"/>
                  <a:pt x="15855" y="14557"/>
                  <a:pt x="15626" y="14322"/>
                </a:cubicBezTo>
                <a:cubicBezTo>
                  <a:pt x="15396" y="14087"/>
                  <a:pt x="15166" y="13852"/>
                  <a:pt x="14706" y="13852"/>
                </a:cubicBezTo>
                <a:cubicBezTo>
                  <a:pt x="13787" y="13852"/>
                  <a:pt x="13328" y="14322"/>
                  <a:pt x="13098" y="15026"/>
                </a:cubicBezTo>
                <a:cubicBezTo>
                  <a:pt x="12868" y="15965"/>
                  <a:pt x="12868" y="15965"/>
                  <a:pt x="12868" y="15965"/>
                </a:cubicBezTo>
                <a:cubicBezTo>
                  <a:pt x="14017" y="15965"/>
                  <a:pt x="14017" y="15965"/>
                  <a:pt x="14017" y="15965"/>
                </a:cubicBezTo>
                <a:cubicBezTo>
                  <a:pt x="14247" y="15026"/>
                  <a:pt x="14247" y="15026"/>
                  <a:pt x="14247" y="15026"/>
                </a:cubicBezTo>
                <a:cubicBezTo>
                  <a:pt x="14247" y="14791"/>
                  <a:pt x="14247" y="14791"/>
                  <a:pt x="14477" y="14791"/>
                </a:cubicBezTo>
                <a:cubicBezTo>
                  <a:pt x="14706" y="14791"/>
                  <a:pt x="14706" y="15026"/>
                  <a:pt x="14706" y="15261"/>
                </a:cubicBezTo>
                <a:cubicBezTo>
                  <a:pt x="14477" y="15730"/>
                  <a:pt x="14477" y="15965"/>
                  <a:pt x="14247" y="16200"/>
                </a:cubicBezTo>
                <a:cubicBezTo>
                  <a:pt x="12409" y="18783"/>
                  <a:pt x="12409" y="18783"/>
                  <a:pt x="12409" y="18783"/>
                </a:cubicBezTo>
                <a:cubicBezTo>
                  <a:pt x="12409" y="19487"/>
                  <a:pt x="12409" y="19487"/>
                  <a:pt x="12409" y="19487"/>
                </a:cubicBezTo>
                <a:cubicBezTo>
                  <a:pt x="14936" y="19487"/>
                  <a:pt x="14936" y="19487"/>
                  <a:pt x="14936" y="19487"/>
                </a:cubicBezTo>
                <a:close/>
                <a:moveTo>
                  <a:pt x="18613" y="18783"/>
                </a:moveTo>
                <a:cubicBezTo>
                  <a:pt x="18613" y="17843"/>
                  <a:pt x="18613" y="17843"/>
                  <a:pt x="18613" y="17843"/>
                </a:cubicBezTo>
                <a:cubicBezTo>
                  <a:pt x="18153" y="17843"/>
                  <a:pt x="18153" y="17843"/>
                  <a:pt x="18153" y="17843"/>
                </a:cubicBezTo>
                <a:cubicBezTo>
                  <a:pt x="18843" y="14087"/>
                  <a:pt x="18843" y="14087"/>
                  <a:pt x="18843" y="14087"/>
                </a:cubicBezTo>
                <a:cubicBezTo>
                  <a:pt x="17234" y="14087"/>
                  <a:pt x="17234" y="14087"/>
                  <a:pt x="17234" y="14087"/>
                </a:cubicBezTo>
                <a:cubicBezTo>
                  <a:pt x="15396" y="17843"/>
                  <a:pt x="15396" y="17843"/>
                  <a:pt x="15396" y="17843"/>
                </a:cubicBezTo>
                <a:cubicBezTo>
                  <a:pt x="15166" y="18783"/>
                  <a:pt x="15166" y="18783"/>
                  <a:pt x="15166" y="18783"/>
                </a:cubicBezTo>
                <a:cubicBezTo>
                  <a:pt x="16774" y="18783"/>
                  <a:pt x="16774" y="18783"/>
                  <a:pt x="16774" y="18783"/>
                </a:cubicBezTo>
                <a:cubicBezTo>
                  <a:pt x="16774" y="19487"/>
                  <a:pt x="16774" y="19487"/>
                  <a:pt x="16774" y="19487"/>
                </a:cubicBezTo>
                <a:cubicBezTo>
                  <a:pt x="17923" y="19487"/>
                  <a:pt x="17923" y="19487"/>
                  <a:pt x="17923" y="19487"/>
                </a:cubicBezTo>
                <a:cubicBezTo>
                  <a:pt x="17923" y="18783"/>
                  <a:pt x="17923" y="18783"/>
                  <a:pt x="17923" y="18783"/>
                </a:cubicBezTo>
                <a:cubicBezTo>
                  <a:pt x="18613" y="18783"/>
                  <a:pt x="18613" y="18783"/>
                  <a:pt x="18613" y="18783"/>
                </a:cubicBezTo>
                <a:close/>
                <a:moveTo>
                  <a:pt x="17004" y="17843"/>
                </a:moveTo>
                <a:cubicBezTo>
                  <a:pt x="17234" y="15730"/>
                  <a:pt x="17234" y="15730"/>
                  <a:pt x="17234" y="15730"/>
                </a:cubicBezTo>
                <a:cubicBezTo>
                  <a:pt x="16545" y="17843"/>
                  <a:pt x="16545" y="17843"/>
                  <a:pt x="16545" y="17843"/>
                </a:cubicBezTo>
                <a:lnTo>
                  <a:pt x="17004" y="17843"/>
                </a:lnTo>
                <a:close/>
              </a:path>
            </a:pathLst>
          </a:custGeom>
          <a:solidFill>
            <a:srgbClr val="FFFFFF"/>
          </a:solidFill>
          <a:ln w="12700">
            <a:miter lim="400000"/>
          </a:ln>
        </p:spPr>
        <p:txBody>
          <a:bodyPr lIns="45719" rIns="45719"/>
          <a:lstStyle/>
          <a:p>
            <a:pPr>
              <a:defRPr b="1">
                <a:solidFill>
                  <a:srgbClr val="7D7D7D"/>
                </a:solidFill>
                <a:latin typeface="AlibabaPuHuiTi_2_75_SemiBold"/>
                <a:ea typeface="AlibabaPuHuiTi_2_75_SemiBold"/>
                <a:cs typeface="AlibabaPuHuiTi_2_75_SemiBold"/>
                <a:sym typeface="AlibabaPuHuiTi_2_75_SemiBold"/>
              </a:defRPr>
            </a:pPr>
          </a:p>
        </p:txBody>
      </p:sp>
      <p:pic>
        <p:nvPicPr>
          <p:cNvPr id="392" name="b9103699cfc5c3d0af5973693818c4961a3bae53ad84d-G3QvIn.jpeg" descr="b9103699cfc5c3d0af5973693818c4961a3bae53ad84d-G3QvIn.jpeg"/>
          <p:cNvPicPr>
            <a:picLocks noChangeAspect="1"/>
          </p:cNvPicPr>
          <p:nvPr/>
        </p:nvPicPr>
        <p:blipFill>
          <a:blip r:embed="rId3"/>
          <a:srcRect l="7916" r="7916"/>
          <a:stretch>
            <a:fillRect/>
          </a:stretch>
        </p:blipFill>
        <p:spPr>
          <a:xfrm>
            <a:off x="6603003" y="2838785"/>
            <a:ext cx="4197482" cy="2795286"/>
          </a:xfrm>
          <a:prstGeom prst="rect">
            <a:avLst/>
          </a:prstGeom>
          <a:ln w="12700">
            <a:miter lim="400000"/>
            <a:headEnd/>
            <a:tailEnd/>
          </a:ln>
          <a:effectLst>
            <a:outerShdw blurRad="127000" dist="38100" dir="2700000" rotWithShape="0">
              <a:schemeClr val="accent1">
                <a:alpha val="20000"/>
              </a:schemeClr>
            </a:outerShdw>
          </a:effectLst>
        </p:spPr>
      </p:pic>
      <p:sp>
        <p:nvSpPr>
          <p:cNvPr id="393" name="半闭框 14"/>
          <p:cNvSpPr/>
          <p:nvPr/>
        </p:nvSpPr>
        <p:spPr>
          <a:xfrm>
            <a:off x="6422647" y="2658955"/>
            <a:ext cx="358227" cy="3582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4400" y="7200"/>
                </a:lnTo>
                <a:lnTo>
                  <a:pt x="7200" y="7200"/>
                </a:lnTo>
                <a:lnTo>
                  <a:pt x="7200" y="14400"/>
                </a:lnTo>
                <a:lnTo>
                  <a:pt x="0" y="21600"/>
                </a:lnTo>
                <a:close/>
              </a:path>
            </a:pathLst>
          </a:custGeom>
          <a:solidFill>
            <a:srgbClr val="004CE5"/>
          </a:solidFill>
          <a:ln w="12700">
            <a:miter lim="400000"/>
          </a:ln>
          <a:effectLst>
            <a:outerShdw blurRad="203200" dist="1270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394" name="半闭框 15"/>
          <p:cNvSpPr/>
          <p:nvPr/>
        </p:nvSpPr>
        <p:spPr>
          <a:xfrm rot="16200000" flipV="1">
            <a:off x="10612886" y="5428093"/>
            <a:ext cx="358227" cy="3582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4400" y="7200"/>
                </a:lnTo>
                <a:lnTo>
                  <a:pt x="7200" y="7200"/>
                </a:lnTo>
                <a:lnTo>
                  <a:pt x="7200" y="14400"/>
                </a:lnTo>
                <a:lnTo>
                  <a:pt x="0" y="21600"/>
                </a:lnTo>
                <a:close/>
              </a:path>
            </a:pathLst>
          </a:custGeom>
          <a:solidFill>
            <a:srgbClr val="004CE5"/>
          </a:solidFill>
          <a:ln w="12700">
            <a:miter lim="400000"/>
          </a:ln>
          <a:effectLst>
            <a:outerShdw blurRad="203200" dist="1270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395" name="椭圆 16"/>
          <p:cNvSpPr/>
          <p:nvPr/>
        </p:nvSpPr>
        <p:spPr>
          <a:xfrm>
            <a:off x="2052000" y="3240000"/>
            <a:ext cx="620111" cy="620111"/>
          </a:xfrm>
          <a:prstGeom prst="ellipse">
            <a:avLst/>
          </a:prstGeom>
          <a:solidFill>
            <a:srgbClr val="004CE5"/>
          </a:solidFill>
          <a:ln w="12700">
            <a:miter lim="400000"/>
          </a:ln>
          <a:effectLst>
            <a:outerShdw blurRad="203200" dist="1270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grpSp>
        <p:nvGrpSpPr>
          <p:cNvPr id="398" name="组合 17"/>
          <p:cNvGrpSpPr/>
          <p:nvPr/>
        </p:nvGrpSpPr>
        <p:grpSpPr>
          <a:xfrm>
            <a:off x="2188268" y="3367461"/>
            <a:ext cx="358227" cy="350807"/>
            <a:chOff x="0" y="0"/>
            <a:chExt cx="358226" cy="350805"/>
          </a:xfrm>
        </p:grpSpPr>
        <p:sp>
          <p:nvSpPr>
            <p:cNvPr id="396" name="图形 102"/>
            <p:cNvSpPr/>
            <p:nvPr/>
          </p:nvSpPr>
          <p:spPr>
            <a:xfrm>
              <a:off x="166032" y="105055"/>
              <a:ext cx="192195" cy="245751"/>
            </a:xfrm>
            <a:custGeom>
              <a:avLst/>
              <a:gdLst/>
              <a:ahLst/>
              <a:cxnLst>
                <a:cxn ang="0">
                  <a:pos x="wd2" y="hd2"/>
                </a:cxn>
                <a:cxn ang="5400000">
                  <a:pos x="wd2" y="hd2"/>
                </a:cxn>
                <a:cxn ang="10800000">
                  <a:pos x="wd2" y="hd2"/>
                </a:cxn>
                <a:cxn ang="16200000">
                  <a:pos x="wd2" y="hd2"/>
                </a:cxn>
              </a:cxnLst>
              <a:rect l="0" t="0" r="r" b="b"/>
              <a:pathLst>
                <a:path w="21241" h="21591" extrusionOk="0">
                  <a:moveTo>
                    <a:pt x="20871" y="17439"/>
                  </a:moveTo>
                  <a:lnTo>
                    <a:pt x="15392" y="8639"/>
                  </a:lnTo>
                  <a:cubicBezTo>
                    <a:pt x="14614" y="7382"/>
                    <a:pt x="14209" y="5999"/>
                    <a:pt x="14210" y="4597"/>
                  </a:cubicBezTo>
                  <a:lnTo>
                    <a:pt x="14210" y="914"/>
                  </a:lnTo>
                  <a:lnTo>
                    <a:pt x="15681" y="914"/>
                  </a:lnTo>
                  <a:cubicBezTo>
                    <a:pt x="15998" y="916"/>
                    <a:pt x="16257" y="713"/>
                    <a:pt x="16260" y="461"/>
                  </a:cubicBezTo>
                  <a:cubicBezTo>
                    <a:pt x="16262" y="208"/>
                    <a:pt x="16007" y="2"/>
                    <a:pt x="15690" y="0"/>
                  </a:cubicBezTo>
                  <a:cubicBezTo>
                    <a:pt x="15687" y="0"/>
                    <a:pt x="15684" y="0"/>
                    <a:pt x="15681" y="0"/>
                  </a:cubicBezTo>
                  <a:lnTo>
                    <a:pt x="5560" y="0"/>
                  </a:lnTo>
                  <a:cubicBezTo>
                    <a:pt x="5243" y="-2"/>
                    <a:pt x="4984" y="201"/>
                    <a:pt x="4981" y="453"/>
                  </a:cubicBezTo>
                  <a:cubicBezTo>
                    <a:pt x="4979" y="706"/>
                    <a:pt x="5234" y="912"/>
                    <a:pt x="5551" y="914"/>
                  </a:cubicBezTo>
                  <a:cubicBezTo>
                    <a:pt x="5554" y="914"/>
                    <a:pt x="5557" y="914"/>
                    <a:pt x="5560" y="914"/>
                  </a:cubicBezTo>
                  <a:lnTo>
                    <a:pt x="7031" y="914"/>
                  </a:lnTo>
                  <a:lnTo>
                    <a:pt x="7031" y="4597"/>
                  </a:lnTo>
                  <a:cubicBezTo>
                    <a:pt x="7032" y="5998"/>
                    <a:pt x="6628" y="7380"/>
                    <a:pt x="5850" y="8637"/>
                  </a:cubicBezTo>
                  <a:lnTo>
                    <a:pt x="371" y="17440"/>
                  </a:lnTo>
                  <a:cubicBezTo>
                    <a:pt x="-179" y="18323"/>
                    <a:pt x="-113" y="19369"/>
                    <a:pt x="544" y="20204"/>
                  </a:cubicBezTo>
                  <a:cubicBezTo>
                    <a:pt x="1226" y="21072"/>
                    <a:pt x="2425" y="21597"/>
                    <a:pt x="3711" y="21590"/>
                  </a:cubicBezTo>
                  <a:lnTo>
                    <a:pt x="17529" y="21590"/>
                  </a:lnTo>
                  <a:cubicBezTo>
                    <a:pt x="18816" y="21598"/>
                    <a:pt x="20015" y="21073"/>
                    <a:pt x="20696" y="20204"/>
                  </a:cubicBezTo>
                  <a:cubicBezTo>
                    <a:pt x="21355" y="19369"/>
                    <a:pt x="21421" y="18322"/>
                    <a:pt x="20871" y="17439"/>
                  </a:cubicBezTo>
                  <a:close/>
                  <a:moveTo>
                    <a:pt x="5789" y="15501"/>
                  </a:moveTo>
                  <a:lnTo>
                    <a:pt x="5194" y="16425"/>
                  </a:lnTo>
                  <a:cubicBezTo>
                    <a:pt x="5044" y="16647"/>
                    <a:pt x="4696" y="16730"/>
                    <a:pt x="4417" y="16610"/>
                  </a:cubicBezTo>
                  <a:cubicBezTo>
                    <a:pt x="4145" y="16494"/>
                    <a:pt x="4038" y="16227"/>
                    <a:pt x="4173" y="16007"/>
                  </a:cubicBezTo>
                  <a:lnTo>
                    <a:pt x="4768" y="15084"/>
                  </a:lnTo>
                  <a:cubicBezTo>
                    <a:pt x="4921" y="14863"/>
                    <a:pt x="5270" y="14782"/>
                    <a:pt x="5548" y="14904"/>
                  </a:cubicBezTo>
                  <a:cubicBezTo>
                    <a:pt x="5815" y="15021"/>
                    <a:pt x="5920" y="15283"/>
                    <a:pt x="5789" y="15501"/>
                  </a:cubicBezTo>
                  <a:close/>
                  <a:moveTo>
                    <a:pt x="8800" y="10830"/>
                  </a:moveTo>
                  <a:lnTo>
                    <a:pt x="6830" y="13887"/>
                  </a:lnTo>
                  <a:cubicBezTo>
                    <a:pt x="6685" y="14112"/>
                    <a:pt x="6338" y="14200"/>
                    <a:pt x="6056" y="14085"/>
                  </a:cubicBezTo>
                  <a:cubicBezTo>
                    <a:pt x="5773" y="13970"/>
                    <a:pt x="5661" y="13694"/>
                    <a:pt x="5806" y="13469"/>
                  </a:cubicBezTo>
                  <a:lnTo>
                    <a:pt x="7776" y="10412"/>
                  </a:lnTo>
                  <a:cubicBezTo>
                    <a:pt x="7921" y="10187"/>
                    <a:pt x="8268" y="10099"/>
                    <a:pt x="8550" y="10214"/>
                  </a:cubicBezTo>
                  <a:cubicBezTo>
                    <a:pt x="8833" y="10329"/>
                    <a:pt x="8945" y="10605"/>
                    <a:pt x="8800" y="10830"/>
                  </a:cubicBezTo>
                  <a:close/>
                </a:path>
              </a:pathLst>
            </a:custGeom>
            <a:solidFill>
              <a:srgbClr val="FFFFFF"/>
            </a:solidFill>
            <a:ln w="12700" cap="flat">
              <a:noFill/>
              <a:miter lim="400000"/>
            </a:ln>
            <a:effectLst/>
          </p:spPr>
          <p:txBody>
            <a:bodyPr wrap="square" lIns="45719" tIns="45719" rIns="45719" bIns="45719" numCol="1" anchor="t">
              <a:noAutofit/>
            </a:bodyPr>
            <a:lstStyle/>
            <a:p>
              <a:pPr>
                <a:defRPr b="1">
                  <a:solidFill>
                    <a:srgbClr val="7D7D7D"/>
                  </a:solidFill>
                  <a:latin typeface="AlibabaPuHuiTi_2_75_SemiBold"/>
                  <a:ea typeface="AlibabaPuHuiTi_2_75_SemiBold"/>
                  <a:cs typeface="AlibabaPuHuiTi_2_75_SemiBold"/>
                  <a:sym typeface="AlibabaPuHuiTi_2_75_SemiBold"/>
                </a:defRPr>
              </a:pPr>
            </a:p>
          </p:txBody>
        </p:sp>
        <p:sp>
          <p:nvSpPr>
            <p:cNvPr id="397" name="图形 102"/>
            <p:cNvSpPr/>
            <p:nvPr/>
          </p:nvSpPr>
          <p:spPr>
            <a:xfrm>
              <a:off x="0" y="-1"/>
              <a:ext cx="212547" cy="335190"/>
            </a:xfrm>
            <a:custGeom>
              <a:avLst/>
              <a:gdLst/>
              <a:ahLst/>
              <a:cxnLst>
                <a:cxn ang="0">
                  <a:pos x="wd2" y="hd2"/>
                </a:cxn>
                <a:cxn ang="5400000">
                  <a:pos x="wd2" y="hd2"/>
                </a:cxn>
                <a:cxn ang="10800000">
                  <a:pos x="wd2" y="hd2"/>
                </a:cxn>
                <a:cxn ang="16200000">
                  <a:pos x="wd2" y="hd2"/>
                </a:cxn>
              </a:cxnLst>
              <a:rect l="0" t="0" r="r" b="b"/>
              <a:pathLst>
                <a:path w="21377" h="21600" extrusionOk="0">
                  <a:moveTo>
                    <a:pt x="19104" y="8642"/>
                  </a:moveTo>
                  <a:cubicBezTo>
                    <a:pt x="18137" y="7384"/>
                    <a:pt x="17635" y="6000"/>
                    <a:pt x="17637" y="4598"/>
                  </a:cubicBezTo>
                  <a:lnTo>
                    <a:pt x="17637" y="914"/>
                  </a:lnTo>
                  <a:lnTo>
                    <a:pt x="19462" y="914"/>
                  </a:lnTo>
                  <a:cubicBezTo>
                    <a:pt x="19855" y="916"/>
                    <a:pt x="20177" y="713"/>
                    <a:pt x="20180" y="460"/>
                  </a:cubicBezTo>
                  <a:cubicBezTo>
                    <a:pt x="20182" y="208"/>
                    <a:pt x="19865" y="2"/>
                    <a:pt x="19472" y="0"/>
                  </a:cubicBezTo>
                  <a:cubicBezTo>
                    <a:pt x="19468" y="0"/>
                    <a:pt x="19465" y="0"/>
                    <a:pt x="19462" y="0"/>
                  </a:cubicBezTo>
                  <a:lnTo>
                    <a:pt x="6900" y="0"/>
                  </a:lnTo>
                  <a:cubicBezTo>
                    <a:pt x="6507" y="2"/>
                    <a:pt x="6190" y="208"/>
                    <a:pt x="6192" y="460"/>
                  </a:cubicBezTo>
                  <a:cubicBezTo>
                    <a:pt x="6195" y="710"/>
                    <a:pt x="6510" y="913"/>
                    <a:pt x="6900" y="914"/>
                  </a:cubicBezTo>
                  <a:lnTo>
                    <a:pt x="8725" y="914"/>
                  </a:lnTo>
                  <a:lnTo>
                    <a:pt x="8725" y="4598"/>
                  </a:lnTo>
                  <a:cubicBezTo>
                    <a:pt x="8727" y="6000"/>
                    <a:pt x="8225" y="7383"/>
                    <a:pt x="7258" y="8640"/>
                  </a:cubicBezTo>
                  <a:lnTo>
                    <a:pt x="459" y="17447"/>
                  </a:lnTo>
                  <a:cubicBezTo>
                    <a:pt x="-223" y="18330"/>
                    <a:pt x="-141" y="19377"/>
                    <a:pt x="676" y="20212"/>
                  </a:cubicBezTo>
                  <a:cubicBezTo>
                    <a:pt x="1519" y="21079"/>
                    <a:pt x="2988" y="21600"/>
                    <a:pt x="4606" y="21600"/>
                  </a:cubicBezTo>
                  <a:lnTo>
                    <a:pt x="15644" y="21600"/>
                  </a:lnTo>
                  <a:cubicBezTo>
                    <a:pt x="15148" y="20814"/>
                    <a:pt x="15160" y="19937"/>
                    <a:pt x="15758" y="19159"/>
                  </a:cubicBezTo>
                  <a:lnTo>
                    <a:pt x="20743" y="12700"/>
                  </a:lnTo>
                  <a:cubicBezTo>
                    <a:pt x="21012" y="12343"/>
                    <a:pt x="21225" y="11969"/>
                    <a:pt x="21377" y="11585"/>
                  </a:cubicBezTo>
                  <a:close/>
                  <a:moveTo>
                    <a:pt x="7184" y="15508"/>
                  </a:moveTo>
                  <a:lnTo>
                    <a:pt x="6447" y="16431"/>
                  </a:lnTo>
                  <a:cubicBezTo>
                    <a:pt x="6325" y="16583"/>
                    <a:pt x="6080" y="16679"/>
                    <a:pt x="5813" y="16679"/>
                  </a:cubicBezTo>
                  <a:cubicBezTo>
                    <a:pt x="5700" y="16679"/>
                    <a:pt x="5588" y="16662"/>
                    <a:pt x="5487" y="16628"/>
                  </a:cubicBezTo>
                  <a:cubicBezTo>
                    <a:pt x="5138" y="16513"/>
                    <a:pt x="5000" y="16238"/>
                    <a:pt x="5179" y="16014"/>
                  </a:cubicBezTo>
                  <a:cubicBezTo>
                    <a:pt x="5179" y="16014"/>
                    <a:pt x="5180" y="16013"/>
                    <a:pt x="5180" y="16013"/>
                  </a:cubicBezTo>
                  <a:lnTo>
                    <a:pt x="5919" y="15089"/>
                  </a:lnTo>
                  <a:cubicBezTo>
                    <a:pt x="6099" y="14865"/>
                    <a:pt x="6529" y="14777"/>
                    <a:pt x="6879" y="14892"/>
                  </a:cubicBezTo>
                  <a:cubicBezTo>
                    <a:pt x="7229" y="15008"/>
                    <a:pt x="7366" y="15283"/>
                    <a:pt x="7186" y="15508"/>
                  </a:cubicBezTo>
                  <a:close/>
                  <a:moveTo>
                    <a:pt x="10923" y="10834"/>
                  </a:moveTo>
                  <a:lnTo>
                    <a:pt x="8478" y="13892"/>
                  </a:lnTo>
                  <a:cubicBezTo>
                    <a:pt x="8356" y="14044"/>
                    <a:pt x="8112" y="14140"/>
                    <a:pt x="7844" y="14141"/>
                  </a:cubicBezTo>
                  <a:cubicBezTo>
                    <a:pt x="7451" y="14141"/>
                    <a:pt x="7132" y="13937"/>
                    <a:pt x="7131" y="13685"/>
                  </a:cubicBezTo>
                  <a:cubicBezTo>
                    <a:pt x="7131" y="13612"/>
                    <a:pt x="7157" y="13540"/>
                    <a:pt x="7209" y="13476"/>
                  </a:cubicBezTo>
                  <a:lnTo>
                    <a:pt x="9653" y="10416"/>
                  </a:lnTo>
                  <a:cubicBezTo>
                    <a:pt x="9835" y="10192"/>
                    <a:pt x="10265" y="10105"/>
                    <a:pt x="10615" y="10221"/>
                  </a:cubicBezTo>
                  <a:cubicBezTo>
                    <a:pt x="10962" y="10337"/>
                    <a:pt x="11100" y="10610"/>
                    <a:pt x="10923" y="1083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b="1">
                  <a:solidFill>
                    <a:srgbClr val="7D7D7D"/>
                  </a:solidFill>
                  <a:latin typeface="AlibabaPuHuiTi_2_75_SemiBold"/>
                  <a:ea typeface="AlibabaPuHuiTi_2_75_SemiBold"/>
                  <a:cs typeface="AlibabaPuHuiTi_2_75_SemiBold"/>
                  <a:sym typeface="AlibabaPuHuiTi_2_75_SemiBold"/>
                </a:defRPr>
              </a:pPr>
            </a:p>
          </p:txBody>
        </p:sp>
      </p:grpSp>
      <p:sp>
        <p:nvSpPr>
          <p:cNvPr id="399" name="椭圆 20"/>
          <p:cNvSpPr/>
          <p:nvPr/>
        </p:nvSpPr>
        <p:spPr>
          <a:xfrm>
            <a:off x="4500000" y="4572000"/>
            <a:ext cx="620111" cy="620111"/>
          </a:xfrm>
          <a:prstGeom prst="ellipse">
            <a:avLst/>
          </a:prstGeom>
          <a:solidFill>
            <a:srgbClr val="004CE5"/>
          </a:solidFill>
          <a:ln w="12700">
            <a:miter lim="400000"/>
          </a:ln>
          <a:effectLst>
            <a:outerShdw blurRad="203200" dist="1270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400" name="图形 72"/>
          <p:cNvSpPr/>
          <p:nvPr/>
        </p:nvSpPr>
        <p:spPr>
          <a:xfrm>
            <a:off x="4662844" y="4667301"/>
            <a:ext cx="284659" cy="419613"/>
          </a:xfrm>
          <a:custGeom>
            <a:avLst/>
            <a:gdLst/>
            <a:ahLst/>
            <a:cxnLst>
              <a:cxn ang="0">
                <a:pos x="wd2" y="hd2"/>
              </a:cxn>
              <a:cxn ang="5400000">
                <a:pos x="wd2" y="hd2"/>
              </a:cxn>
              <a:cxn ang="10800000">
                <a:pos x="wd2" y="hd2"/>
              </a:cxn>
              <a:cxn ang="16200000">
                <a:pos x="wd2" y="hd2"/>
              </a:cxn>
            </a:cxnLst>
            <a:rect l="0" t="0" r="r" b="b"/>
            <a:pathLst>
              <a:path w="13910" h="18308" extrusionOk="0">
                <a:moveTo>
                  <a:pt x="12476" y="8250"/>
                </a:moveTo>
                <a:cubicBezTo>
                  <a:pt x="11046" y="6266"/>
                  <a:pt x="7533" y="1422"/>
                  <a:pt x="7072" y="156"/>
                </a:cubicBezTo>
                <a:lnTo>
                  <a:pt x="7087" y="0"/>
                </a:lnTo>
                <a:cubicBezTo>
                  <a:pt x="5928" y="4824"/>
                  <a:pt x="-4114" y="11510"/>
                  <a:pt x="1912" y="16425"/>
                </a:cubicBezTo>
                <a:cubicBezTo>
                  <a:pt x="8258" y="21600"/>
                  <a:pt x="17486" y="15199"/>
                  <a:pt x="12476" y="8250"/>
                </a:cubicBezTo>
                <a:close/>
                <a:moveTo>
                  <a:pt x="5506" y="16845"/>
                </a:moveTo>
                <a:cubicBezTo>
                  <a:pt x="3585" y="16578"/>
                  <a:pt x="1910" y="14649"/>
                  <a:pt x="1767" y="13012"/>
                </a:cubicBezTo>
                <a:cubicBezTo>
                  <a:pt x="1587" y="10934"/>
                  <a:pt x="2747" y="9215"/>
                  <a:pt x="3838" y="7972"/>
                </a:cubicBezTo>
                <a:lnTo>
                  <a:pt x="3822" y="8013"/>
                </a:lnTo>
                <a:cubicBezTo>
                  <a:pt x="3082" y="9286"/>
                  <a:pt x="2119" y="11901"/>
                  <a:pt x="3899" y="14038"/>
                </a:cubicBezTo>
                <a:cubicBezTo>
                  <a:pt x="4559" y="14830"/>
                  <a:pt x="6750" y="14685"/>
                  <a:pt x="7168" y="15391"/>
                </a:cubicBezTo>
                <a:cubicBezTo>
                  <a:pt x="7804" y="16467"/>
                  <a:pt x="6644" y="17004"/>
                  <a:pt x="5506" y="16845"/>
                </a:cubicBezTo>
                <a:close/>
              </a:path>
            </a:pathLst>
          </a:custGeom>
          <a:solidFill>
            <a:srgbClr val="FFFFFF"/>
          </a:solidFill>
          <a:ln w="12700">
            <a:miter lim="400000"/>
          </a:ln>
        </p:spPr>
        <p:txBody>
          <a:bodyPr lIns="45719" rIns="45719"/>
          <a:lstStyle/>
          <a:p>
            <a:pPr>
              <a:defRPr b="1">
                <a:solidFill>
                  <a:srgbClr val="7D7D7D"/>
                </a:solidFill>
                <a:latin typeface="AlibabaPuHuiTi_2_75_SemiBold"/>
                <a:ea typeface="AlibabaPuHuiTi_2_75_SemiBold"/>
                <a:cs typeface="AlibabaPuHuiTi_2_75_SemiBold"/>
                <a:sym typeface="AlibabaPuHuiTi_2_75_SemiBold"/>
              </a:defRPr>
            </a:pPr>
          </a:p>
        </p:txBody>
      </p:sp>
      <p:sp>
        <p:nvSpPr>
          <p:cNvPr id="401" name="椭圆 22"/>
          <p:cNvSpPr/>
          <p:nvPr/>
        </p:nvSpPr>
        <p:spPr>
          <a:xfrm>
            <a:off x="2052000" y="4572000"/>
            <a:ext cx="620111" cy="620111"/>
          </a:xfrm>
          <a:prstGeom prst="ellipse">
            <a:avLst/>
          </a:prstGeom>
          <a:solidFill>
            <a:srgbClr val="004CE5"/>
          </a:solidFill>
          <a:ln w="12700">
            <a:miter lim="400000"/>
          </a:ln>
          <a:effectLst>
            <a:outerShdw blurRad="203200" dist="1270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402" name="图形 96"/>
          <p:cNvSpPr/>
          <p:nvPr/>
        </p:nvSpPr>
        <p:spPr>
          <a:xfrm>
            <a:off x="2195888" y="4706550"/>
            <a:ext cx="358227" cy="341115"/>
          </a:xfrm>
          <a:custGeom>
            <a:avLst/>
            <a:gdLst/>
            <a:ahLst/>
            <a:cxnLst>
              <a:cxn ang="0">
                <a:pos x="wd2" y="hd2"/>
              </a:cxn>
              <a:cxn ang="5400000">
                <a:pos x="wd2" y="hd2"/>
              </a:cxn>
              <a:cxn ang="10800000">
                <a:pos x="wd2" y="hd2"/>
              </a:cxn>
              <a:cxn ang="16200000">
                <a:pos x="wd2" y="hd2"/>
              </a:cxn>
            </a:cxnLst>
            <a:rect l="0" t="0" r="r" b="b"/>
            <a:pathLst>
              <a:path w="20413" h="20632" extrusionOk="0">
                <a:moveTo>
                  <a:pt x="15265" y="13942"/>
                </a:moveTo>
                <a:cubicBezTo>
                  <a:pt x="14721" y="14290"/>
                  <a:pt x="14305" y="14776"/>
                  <a:pt x="14027" y="15331"/>
                </a:cubicBezTo>
                <a:lnTo>
                  <a:pt x="10830" y="14664"/>
                </a:lnTo>
                <a:cubicBezTo>
                  <a:pt x="10825" y="13670"/>
                  <a:pt x="10576" y="12665"/>
                  <a:pt x="10057" y="11750"/>
                </a:cubicBezTo>
                <a:cubicBezTo>
                  <a:pt x="9496" y="10763"/>
                  <a:pt x="8699" y="10022"/>
                  <a:pt x="7789" y="9556"/>
                </a:cubicBezTo>
                <a:lnTo>
                  <a:pt x="9230" y="5222"/>
                </a:lnTo>
                <a:cubicBezTo>
                  <a:pt x="9633" y="5206"/>
                  <a:pt x="10038" y="5086"/>
                  <a:pt x="10407" y="4849"/>
                </a:cubicBezTo>
                <a:cubicBezTo>
                  <a:pt x="11572" y="4104"/>
                  <a:pt x="11947" y="2499"/>
                  <a:pt x="11245" y="1263"/>
                </a:cubicBezTo>
                <a:cubicBezTo>
                  <a:pt x="10543" y="28"/>
                  <a:pt x="9030" y="-370"/>
                  <a:pt x="7867" y="376"/>
                </a:cubicBezTo>
                <a:cubicBezTo>
                  <a:pt x="7232" y="780"/>
                  <a:pt x="6834" y="1442"/>
                  <a:pt x="6715" y="2160"/>
                </a:cubicBezTo>
                <a:lnTo>
                  <a:pt x="3636" y="2360"/>
                </a:lnTo>
                <a:cubicBezTo>
                  <a:pt x="3500" y="2050"/>
                  <a:pt x="3291" y="1781"/>
                  <a:pt x="3030" y="1581"/>
                </a:cubicBezTo>
                <a:cubicBezTo>
                  <a:pt x="2177" y="923"/>
                  <a:pt x="983" y="1124"/>
                  <a:pt x="364" y="2030"/>
                </a:cubicBezTo>
                <a:cubicBezTo>
                  <a:pt x="-255" y="2936"/>
                  <a:pt x="-66" y="4202"/>
                  <a:pt x="787" y="4860"/>
                </a:cubicBezTo>
                <a:cubicBezTo>
                  <a:pt x="1641" y="5517"/>
                  <a:pt x="2833" y="5315"/>
                  <a:pt x="3453" y="4409"/>
                </a:cubicBezTo>
                <a:cubicBezTo>
                  <a:pt x="3667" y="4098"/>
                  <a:pt x="3781" y="3742"/>
                  <a:pt x="3809" y="3384"/>
                </a:cubicBezTo>
                <a:lnTo>
                  <a:pt x="6739" y="3194"/>
                </a:lnTo>
                <a:cubicBezTo>
                  <a:pt x="6796" y="3458"/>
                  <a:pt x="6891" y="3716"/>
                  <a:pt x="7029" y="3960"/>
                </a:cubicBezTo>
                <a:cubicBezTo>
                  <a:pt x="7271" y="4387"/>
                  <a:pt x="7611" y="4710"/>
                  <a:pt x="7998" y="4925"/>
                </a:cubicBezTo>
                <a:lnTo>
                  <a:pt x="6603" y="9120"/>
                </a:lnTo>
                <a:cubicBezTo>
                  <a:pt x="5302" y="8815"/>
                  <a:pt x="3893" y="9018"/>
                  <a:pt x="2662" y="9805"/>
                </a:cubicBezTo>
                <a:cubicBezTo>
                  <a:pt x="113" y="11435"/>
                  <a:pt x="-707" y="14950"/>
                  <a:pt x="829" y="17655"/>
                </a:cubicBezTo>
                <a:cubicBezTo>
                  <a:pt x="2365" y="20359"/>
                  <a:pt x="5676" y="21230"/>
                  <a:pt x="8225" y="19600"/>
                </a:cubicBezTo>
                <a:cubicBezTo>
                  <a:pt x="9475" y="18800"/>
                  <a:pt x="10309" y="17545"/>
                  <a:pt x="10652" y="16155"/>
                </a:cubicBezTo>
                <a:lnTo>
                  <a:pt x="13634" y="16776"/>
                </a:lnTo>
                <a:cubicBezTo>
                  <a:pt x="13586" y="17491"/>
                  <a:pt x="13736" y="18228"/>
                  <a:pt x="14110" y="18887"/>
                </a:cubicBezTo>
                <a:cubicBezTo>
                  <a:pt x="15079" y="20593"/>
                  <a:pt x="17165" y="21141"/>
                  <a:pt x="18770" y="20113"/>
                </a:cubicBezTo>
                <a:cubicBezTo>
                  <a:pt x="20376" y="19086"/>
                  <a:pt x="20893" y="16872"/>
                  <a:pt x="19925" y="15168"/>
                </a:cubicBezTo>
                <a:cubicBezTo>
                  <a:pt x="18957" y="13463"/>
                  <a:pt x="16871" y="12915"/>
                  <a:pt x="15265" y="13942"/>
                </a:cubicBezTo>
                <a:close/>
              </a:path>
            </a:pathLst>
          </a:custGeom>
          <a:solidFill>
            <a:srgbClr val="FFFFFF"/>
          </a:solidFill>
          <a:ln w="12700">
            <a:miter lim="400000"/>
          </a:ln>
        </p:spPr>
        <p:txBody>
          <a:bodyPr lIns="45719" rIns="45719"/>
          <a:lstStyle/>
          <a:p>
            <a:pPr>
              <a:defRPr b="1">
                <a:solidFill>
                  <a:srgbClr val="7D7D7D"/>
                </a:solidFill>
                <a:latin typeface="AlibabaPuHuiTi_2_75_SemiBold"/>
                <a:ea typeface="AlibabaPuHuiTi_2_75_SemiBold"/>
                <a:cs typeface="AlibabaPuHuiTi_2_75_SemiBold"/>
                <a:sym typeface="AlibabaPuHuiTi_2_75_SemiBold"/>
              </a:defRPr>
            </a:pPr>
          </a:p>
        </p:txBody>
      </p:sp>
    </p:spTree>
    <p:custDataLst>
      <p:tags r:id="rId4"/>
    </p:custDataLst>
  </p:cSld>
  <p:clrMapOvr>
    <a:masterClrMapping/>
  </p:clrMapOvr>
  <p:timing>
    <p:tnLst>
      <p:par>
        <p:cTn id="1" dur="indefinite" restart="never" fill="hold"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 name="图片 1" descr="R-C"/>
          <p:cNvPicPr/>
          <p:nvPr/>
        </p:nvPicPr>
        <p:blipFill>
          <a:blip r:embed="rId3"/>
          <a:srcRect t="19570" b="20843"/>
          <a:stretch>
            <a:fillRect/>
          </a:stretch>
        </p:blipFill>
        <p:spPr>
          <a:xfrm>
            <a:off x="336000" y="1620000"/>
            <a:ext cx="11520000" cy="3600000"/>
          </a:xfrm>
          <a:prstGeom prst="rect">
            <a:avLst/>
          </a:prstGeom>
        </p:spPr>
      </p:pic>
      <p:sp>
        <p:nvSpPr>
          <p:cNvPr id="4" name="矩形 3"/>
          <p:cNvSpPr/>
          <p:nvPr/>
        </p:nvSpPr>
        <p:spPr>
          <a:xfrm>
            <a:off x="335915" y="1620000"/>
            <a:ext cx="11520000" cy="3600000"/>
          </a:xfrm>
          <a:prstGeom prst="rect">
            <a:avLst/>
          </a:prstGeom>
          <a:gradFill>
            <a:gsLst>
              <a:gs pos="0">
                <a:srgbClr val="2A64E3">
                  <a:alpha val="72000"/>
                </a:srgbClr>
              </a:gs>
              <a:gs pos="100000">
                <a:srgbClr val="F2A5A8">
                  <a:alpha val="80000"/>
                </a:srgbClr>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 name="文本框 4"/>
          <p:cNvSpPr txBox="1"/>
          <p:nvPr/>
        </p:nvSpPr>
        <p:spPr>
          <a:xfrm>
            <a:off x="1440000" y="2159000"/>
            <a:ext cx="4064000" cy="398780"/>
          </a:xfrm>
          <a:prstGeom prst="rect">
            <a:avLst/>
          </a:prstGeom>
          <a:noFill/>
        </p:spPr>
        <p:txBody>
          <a:bodyPr wrap="square" rtlCol="0">
            <a:spAutoFit/>
          </a:bodyPr>
          <a:p>
            <a:r>
              <a:rPr lang="zh-CN" altLang="en-US" sz="2000">
                <a:solidFill>
                  <a:schemeClr val="bg1"/>
                </a:solidFill>
                <a:latin typeface="HarmonyOS Sans SC Medium" panose="00000600000000000000" charset="-122"/>
                <a:ea typeface="HarmonyOS Sans SC Medium" panose="00000600000000000000" charset="-122"/>
              </a:rPr>
              <a:t>请输入内容</a:t>
            </a:r>
            <a:endParaRPr lang="zh-CN" altLang="en-US" sz="2000">
              <a:solidFill>
                <a:schemeClr val="bg1"/>
              </a:solidFill>
              <a:latin typeface="HarmonyOS Sans SC Medium" panose="00000600000000000000" charset="-122"/>
              <a:ea typeface="HarmonyOS Sans SC Medium" panose="00000600000000000000" charset="-122"/>
            </a:endParaRPr>
          </a:p>
        </p:txBody>
      </p:sp>
      <p:sp>
        <p:nvSpPr>
          <p:cNvPr id="6" name="文本框 5"/>
          <p:cNvSpPr txBox="1"/>
          <p:nvPr/>
        </p:nvSpPr>
        <p:spPr>
          <a:xfrm>
            <a:off x="1440180" y="2700020"/>
            <a:ext cx="9197975" cy="737235"/>
          </a:xfrm>
          <a:prstGeom prst="rect">
            <a:avLst/>
          </a:prstGeom>
          <a:noFill/>
        </p:spPr>
        <p:txBody>
          <a:bodyPr wrap="square" rtlCol="0">
            <a:spAutoFit/>
          </a:bodyPr>
          <a:p>
            <a:pPr>
              <a:lnSpc>
                <a:spcPct val="150000"/>
              </a:lnSpc>
              <a:defRPr sz="1000">
                <a:solidFill>
                  <a:srgbClr val="FFFFFF"/>
                </a:solidFill>
                <a:latin typeface="AlibabaPuHuiTi_2_65_Medium"/>
                <a:ea typeface="AlibabaPuHuiTi_2_65_Medium"/>
                <a:cs typeface="AlibabaPuHuiTi_2_65_Medium"/>
                <a:sym typeface="AlibabaPuHuiTi_2_65_Medium"/>
              </a:defRPr>
            </a:pPr>
            <a:r>
              <a:rPr sz="1400">
                <a:latin typeface="HarmonyOS Sans SC Light" panose="00000400000000000000" charset="-122"/>
                <a:ea typeface="HarmonyOS Sans SC Light" panose="00000400000000000000" charset="-122"/>
                <a:cs typeface="HarmonyOS Sans SC Light" panose="00000400000000000000" charset="-122"/>
                <a:sym typeface="+mn-ea"/>
              </a:rPr>
              <a:t>在这里输入你的正文阐述与关键词标题相关的具体内容，若字数太多酌情删减文案在这里输入你的正文阐述与关键词标题相关的具体内容，在这里输入你的正文阐述与关键词标题相关的具体内容,若字数太多酌情删减文案……</a:t>
            </a:r>
            <a:endParaRPr lang="zh-CN" altLang="en-US" sz="1400">
              <a:solidFill>
                <a:schemeClr val="bg1"/>
              </a:solidFill>
              <a:latin typeface="HarmonyOS Sans SC Light" panose="00000400000000000000" charset="-122"/>
              <a:ea typeface="HarmonyOS Sans SC Light" panose="00000400000000000000" charset="-122"/>
              <a:cs typeface="HarmonyOS Sans SC Light" panose="00000400000000000000" charset="-122"/>
            </a:endParaRPr>
          </a:p>
        </p:txBody>
      </p:sp>
      <p:sp>
        <p:nvSpPr>
          <p:cNvPr id="409" name="矩形: 圆角 84"/>
          <p:cNvSpPr/>
          <p:nvPr>
            <p:custDataLst>
              <p:tags r:id="rId4"/>
            </p:custDataLst>
          </p:nvPr>
        </p:nvSpPr>
        <p:spPr>
          <a:xfrm rot="283348">
            <a:off x="1179151" y="4618618"/>
            <a:ext cx="2862890" cy="1094001"/>
          </a:xfrm>
          <a:prstGeom prst="roundRect">
            <a:avLst>
              <a:gd name="adj" fmla="val 6866"/>
            </a:avLst>
          </a:prstGeom>
          <a:solidFill>
            <a:srgbClr val="2A64E3"/>
          </a:solidFill>
          <a:ln w="12700">
            <a:miter lim="400000"/>
          </a:ln>
          <a:effectLst>
            <a:outerShdw blurRad="38100" rotWithShape="0">
              <a:srgbClr val="1B6DF1">
                <a:alpha val="16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410" name="矩形: 圆角 69"/>
          <p:cNvSpPr/>
          <p:nvPr>
            <p:custDataLst>
              <p:tags r:id="rId5"/>
            </p:custDataLst>
          </p:nvPr>
        </p:nvSpPr>
        <p:spPr>
          <a:xfrm>
            <a:off x="778414" y="4245735"/>
            <a:ext cx="3292241" cy="1487522"/>
          </a:xfrm>
          <a:prstGeom prst="roundRect">
            <a:avLst>
              <a:gd name="adj" fmla="val 2674"/>
            </a:avLst>
          </a:prstGeom>
          <a:solidFill>
            <a:srgbClr val="FFFFFF"/>
          </a:solidFill>
          <a:ln w="12700">
            <a:miter lim="400000"/>
          </a:ln>
          <a:effectLst>
            <a:outerShdw blurRad="330200" rotWithShape="0">
              <a:srgbClr val="086DC7">
                <a:alpha val="23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411" name="TextBox 21"/>
          <p:cNvSpPr txBox="1"/>
          <p:nvPr>
            <p:custDataLst>
              <p:tags r:id="rId6"/>
            </p:custDataLst>
          </p:nvPr>
        </p:nvSpPr>
        <p:spPr>
          <a:xfrm>
            <a:off x="1077545" y="4993714"/>
            <a:ext cx="2704420" cy="553085"/>
          </a:xfrm>
          <a:prstGeom prst="rect">
            <a:avLst/>
          </a:prstGeom>
          <a:ln w="12700">
            <a:miter lim="400000"/>
          </a:ln>
        </p:spPr>
        <p:txBody>
          <a:bodyPr lIns="45719" rIns="45719">
            <a:spAutoFit/>
          </a:bodyPr>
          <a:lstStyle>
            <a:lvl1pPr>
              <a:lnSpc>
                <a:spcPct val="150000"/>
              </a:lnSpc>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在这里输入你的正文阐述与关键词标题相关的具体内容</a:t>
            </a:r>
            <a:endParaRPr>
              <a:latin typeface="HarmonyOS Sans SC Light" panose="00000400000000000000" charset="-122"/>
              <a:ea typeface="HarmonyOS Sans SC Light" panose="00000400000000000000" charset="-122"/>
            </a:endParaRPr>
          </a:p>
        </p:txBody>
      </p:sp>
      <p:sp>
        <p:nvSpPr>
          <p:cNvPr id="412" name="直接连接符 10"/>
          <p:cNvSpPr/>
          <p:nvPr>
            <p:custDataLst>
              <p:tags r:id="rId7"/>
            </p:custDataLst>
          </p:nvPr>
        </p:nvSpPr>
        <p:spPr>
          <a:xfrm>
            <a:off x="1297960" y="4843791"/>
            <a:ext cx="1456549" cy="1"/>
          </a:xfrm>
          <a:prstGeom prst="line">
            <a:avLst/>
          </a:prstGeom>
          <a:ln w="6350">
            <a:solidFill>
              <a:srgbClr val="D0CECE">
                <a:alpha val="84000"/>
              </a:srgbClr>
            </a:solidFill>
            <a:miter/>
          </a:ln>
        </p:spPr>
        <p:txBody>
          <a:bodyPr lIns="45719" rIns="45719"/>
          <a:lstStyle/>
          <a:p/>
        </p:txBody>
      </p:sp>
      <p:sp>
        <p:nvSpPr>
          <p:cNvPr id="413" name="TextBox 20"/>
          <p:cNvSpPr txBox="1"/>
          <p:nvPr>
            <p:custDataLst>
              <p:tags r:id="rId8"/>
            </p:custDataLst>
          </p:nvPr>
        </p:nvSpPr>
        <p:spPr>
          <a:xfrm>
            <a:off x="1538789" y="4521489"/>
            <a:ext cx="1394665" cy="368300"/>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项目成果</a:t>
            </a:r>
            <a:endParaRPr>
              <a:latin typeface="HarmonyOS Sans SC" panose="00000500000000000000" charset="-122"/>
              <a:ea typeface="HarmonyOS Sans SC" panose="00000500000000000000" charset="-122"/>
            </a:endParaRPr>
          </a:p>
        </p:txBody>
      </p:sp>
      <p:sp>
        <p:nvSpPr>
          <p:cNvPr id="414" name="椭圆 12"/>
          <p:cNvSpPr/>
          <p:nvPr>
            <p:custDataLst>
              <p:tags r:id="rId9"/>
            </p:custDataLst>
          </p:nvPr>
        </p:nvSpPr>
        <p:spPr>
          <a:xfrm>
            <a:off x="995106" y="4431858"/>
            <a:ext cx="472166" cy="472165"/>
          </a:xfrm>
          <a:prstGeom prst="ellipse">
            <a:avLst/>
          </a:prstGeom>
          <a:solidFill>
            <a:srgbClr val="2A64E3"/>
          </a:solidFill>
          <a:ln w="12700">
            <a:miter lim="400000"/>
          </a:ln>
          <a:effectLst>
            <a:outerShdw blurRad="203200" dist="1270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415" name="Object 800011"/>
          <p:cNvSpPr txBox="1"/>
          <p:nvPr>
            <p:custDataLst>
              <p:tags r:id="rId10"/>
            </p:custDataLst>
          </p:nvPr>
        </p:nvSpPr>
        <p:spPr>
          <a:xfrm>
            <a:off x="1061981" y="4492092"/>
            <a:ext cx="338415" cy="361950"/>
          </a:xfrm>
          <a:prstGeom prst="rect">
            <a:avLst/>
          </a:prstGeom>
          <a:ln w="12700">
            <a:miter lim="400000"/>
          </a:ln>
        </p:spPr>
        <p:txBody>
          <a:bodyPr lIns="23927" tIns="23927" rIns="23927" bIns="23927">
            <a:spAutoFit/>
          </a:bodyPr>
          <a:lstStyle>
            <a:lvl1pPr algn="ctr">
              <a:lnSpc>
                <a:spcPct val="114000"/>
              </a:lnSpc>
              <a:defRPr b="1">
                <a:solidFill>
                  <a:srgbClr val="FFFFFF"/>
                </a:solidFill>
                <a:latin typeface="AlibabaPuHuiTi_2_75_SemiBold"/>
                <a:ea typeface="AlibabaPuHuiTi_2_75_SemiBold"/>
                <a:cs typeface="AlibabaPuHuiTi_2_75_SemiBold"/>
                <a:sym typeface="AlibabaPuHuiTi_2_75_SemiBold"/>
              </a:defRPr>
            </a:lvl1pPr>
          </a:lstStyle>
          <a:p>
            <a:r>
              <a:rPr>
                <a:latin typeface="HarmonyOS Sans SC Medium" panose="00000600000000000000" charset="-122"/>
                <a:ea typeface="HarmonyOS Sans SC Medium" panose="00000600000000000000" charset="-122"/>
              </a:rPr>
              <a:t>01</a:t>
            </a:r>
            <a:endParaRPr>
              <a:latin typeface="HarmonyOS Sans SC Medium" panose="00000600000000000000" charset="-122"/>
              <a:ea typeface="HarmonyOS Sans SC Medium" panose="00000600000000000000" charset="-122"/>
            </a:endParaRPr>
          </a:p>
        </p:txBody>
      </p:sp>
      <p:sp>
        <p:nvSpPr>
          <p:cNvPr id="416" name="矩形: 圆角 91"/>
          <p:cNvSpPr/>
          <p:nvPr>
            <p:custDataLst>
              <p:tags r:id="rId11"/>
            </p:custDataLst>
          </p:nvPr>
        </p:nvSpPr>
        <p:spPr>
          <a:xfrm rot="283348">
            <a:off x="4843657" y="4618616"/>
            <a:ext cx="2862890" cy="1094001"/>
          </a:xfrm>
          <a:prstGeom prst="roundRect">
            <a:avLst>
              <a:gd name="adj" fmla="val 6866"/>
            </a:avLst>
          </a:prstGeom>
          <a:solidFill>
            <a:srgbClr val="2A64E3"/>
          </a:solidFill>
          <a:ln w="12700">
            <a:miter lim="400000"/>
          </a:ln>
          <a:effectLst>
            <a:outerShdw blurRad="38100" rotWithShape="0">
              <a:srgbClr val="1B6DF1">
                <a:alpha val="16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417" name="矩形: 圆角 168"/>
          <p:cNvSpPr/>
          <p:nvPr>
            <p:custDataLst>
              <p:tags r:id="rId12"/>
            </p:custDataLst>
          </p:nvPr>
        </p:nvSpPr>
        <p:spPr>
          <a:xfrm>
            <a:off x="4461235" y="4245735"/>
            <a:ext cx="3292241" cy="1487522"/>
          </a:xfrm>
          <a:prstGeom prst="roundRect">
            <a:avLst>
              <a:gd name="adj" fmla="val 2674"/>
            </a:avLst>
          </a:prstGeom>
          <a:solidFill>
            <a:srgbClr val="FFFFFF"/>
          </a:solidFill>
          <a:ln w="12700">
            <a:miter lim="400000"/>
          </a:ln>
          <a:effectLst>
            <a:outerShdw blurRad="330200" rotWithShape="0">
              <a:srgbClr val="086DC7">
                <a:alpha val="23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418" name="TextBox 21"/>
          <p:cNvSpPr txBox="1"/>
          <p:nvPr>
            <p:custDataLst>
              <p:tags r:id="rId13"/>
            </p:custDataLst>
          </p:nvPr>
        </p:nvSpPr>
        <p:spPr>
          <a:xfrm>
            <a:off x="4760367" y="4993714"/>
            <a:ext cx="2704420" cy="535941"/>
          </a:xfrm>
          <a:prstGeom prst="rect">
            <a:avLst/>
          </a:prstGeom>
          <a:ln w="12700">
            <a:miter lim="400000"/>
          </a:ln>
        </p:spPr>
        <p:txBody>
          <a:bodyPr lIns="45719" rIns="45719">
            <a:spAutoFit/>
          </a:bodyPr>
          <a:lstStyle>
            <a:lvl1pPr>
              <a:lnSpc>
                <a:spcPct val="150000"/>
              </a:lnSpc>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在这里输入你的正文阐述与关键词标题相关的具体内容</a:t>
            </a:r>
            <a:endParaRPr>
              <a:latin typeface="HarmonyOS Sans SC Light" panose="00000400000000000000" charset="-122"/>
              <a:ea typeface="HarmonyOS Sans SC Light" panose="00000400000000000000" charset="-122"/>
            </a:endParaRPr>
          </a:p>
        </p:txBody>
      </p:sp>
      <p:sp>
        <p:nvSpPr>
          <p:cNvPr id="419" name="直接连接符 17"/>
          <p:cNvSpPr/>
          <p:nvPr>
            <p:custDataLst>
              <p:tags r:id="rId14"/>
            </p:custDataLst>
          </p:nvPr>
        </p:nvSpPr>
        <p:spPr>
          <a:xfrm>
            <a:off x="5083276" y="4858256"/>
            <a:ext cx="1456548" cy="1"/>
          </a:xfrm>
          <a:prstGeom prst="line">
            <a:avLst/>
          </a:prstGeom>
          <a:ln w="6350">
            <a:solidFill>
              <a:srgbClr val="D0CECE">
                <a:alpha val="84000"/>
              </a:srgbClr>
            </a:solidFill>
            <a:miter/>
          </a:ln>
        </p:spPr>
        <p:txBody>
          <a:bodyPr lIns="45719" rIns="45719"/>
          <a:lstStyle/>
          <a:p/>
        </p:txBody>
      </p:sp>
      <p:sp>
        <p:nvSpPr>
          <p:cNvPr id="420" name="TextBox 20"/>
          <p:cNvSpPr txBox="1"/>
          <p:nvPr>
            <p:custDataLst>
              <p:tags r:id="rId15"/>
            </p:custDataLst>
          </p:nvPr>
        </p:nvSpPr>
        <p:spPr>
          <a:xfrm>
            <a:off x="5275298" y="4521489"/>
            <a:ext cx="1394666" cy="408941"/>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项目成果</a:t>
            </a:r>
            <a:endParaRPr>
              <a:latin typeface="HarmonyOS Sans SC" panose="00000500000000000000" charset="-122"/>
              <a:ea typeface="HarmonyOS Sans SC" panose="00000500000000000000" charset="-122"/>
            </a:endParaRPr>
          </a:p>
        </p:txBody>
      </p:sp>
      <p:sp>
        <p:nvSpPr>
          <p:cNvPr id="421" name="椭圆 19"/>
          <p:cNvSpPr/>
          <p:nvPr>
            <p:custDataLst>
              <p:tags r:id="rId16"/>
            </p:custDataLst>
          </p:nvPr>
        </p:nvSpPr>
        <p:spPr>
          <a:xfrm>
            <a:off x="4731615" y="4431858"/>
            <a:ext cx="472165" cy="472165"/>
          </a:xfrm>
          <a:prstGeom prst="ellipse">
            <a:avLst/>
          </a:prstGeom>
          <a:solidFill>
            <a:srgbClr val="2A64E3"/>
          </a:solidFill>
          <a:ln w="12700">
            <a:miter lim="400000"/>
          </a:ln>
          <a:effectLst>
            <a:outerShdw blurRad="203200" dist="1270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422" name="Object 800011"/>
          <p:cNvSpPr txBox="1"/>
          <p:nvPr>
            <p:custDataLst>
              <p:tags r:id="rId17"/>
            </p:custDataLst>
          </p:nvPr>
        </p:nvSpPr>
        <p:spPr>
          <a:xfrm>
            <a:off x="4774305" y="4492092"/>
            <a:ext cx="394236" cy="365357"/>
          </a:xfrm>
          <a:prstGeom prst="rect">
            <a:avLst/>
          </a:prstGeom>
          <a:ln w="12700">
            <a:miter lim="400000"/>
          </a:ln>
        </p:spPr>
        <p:txBody>
          <a:bodyPr lIns="23927" tIns="23927" rIns="23927" bIns="23927">
            <a:spAutoFit/>
          </a:bodyPr>
          <a:lstStyle>
            <a:lvl1pPr algn="ctr">
              <a:lnSpc>
                <a:spcPct val="114000"/>
              </a:lnSpc>
              <a:defRPr b="1">
                <a:solidFill>
                  <a:srgbClr val="FFFFFF"/>
                </a:solidFill>
                <a:latin typeface="AlibabaPuHuiTi_2_75_SemiBold"/>
                <a:ea typeface="AlibabaPuHuiTi_2_75_SemiBold"/>
                <a:cs typeface="AlibabaPuHuiTi_2_75_SemiBold"/>
                <a:sym typeface="AlibabaPuHuiTi_2_75_SemiBold"/>
              </a:defRPr>
            </a:lvl1pPr>
          </a:lstStyle>
          <a:p>
            <a:r>
              <a:rPr>
                <a:latin typeface="HarmonyOS Sans SC Medium" panose="00000600000000000000" charset="-122"/>
                <a:ea typeface="HarmonyOS Sans SC Medium" panose="00000600000000000000" charset="-122"/>
              </a:rPr>
              <a:t>02</a:t>
            </a:r>
            <a:endParaRPr>
              <a:latin typeface="HarmonyOS Sans SC Medium" panose="00000600000000000000" charset="-122"/>
              <a:ea typeface="HarmonyOS Sans SC Medium" panose="00000600000000000000" charset="-122"/>
            </a:endParaRPr>
          </a:p>
        </p:txBody>
      </p:sp>
      <p:sp>
        <p:nvSpPr>
          <p:cNvPr id="423" name="矩形: 圆角 92"/>
          <p:cNvSpPr/>
          <p:nvPr>
            <p:custDataLst>
              <p:tags r:id="rId18"/>
            </p:custDataLst>
          </p:nvPr>
        </p:nvSpPr>
        <p:spPr>
          <a:xfrm rot="283348">
            <a:off x="8544445" y="4618616"/>
            <a:ext cx="2862890" cy="1094001"/>
          </a:xfrm>
          <a:prstGeom prst="roundRect">
            <a:avLst>
              <a:gd name="adj" fmla="val 6866"/>
            </a:avLst>
          </a:prstGeom>
          <a:solidFill>
            <a:srgbClr val="2A64E3"/>
          </a:solidFill>
          <a:ln w="12700">
            <a:miter lim="400000"/>
          </a:ln>
          <a:effectLst>
            <a:outerShdw blurRad="38100" rotWithShape="0">
              <a:srgbClr val="1B6DF1">
                <a:alpha val="16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424" name="矩形: 圆角 188"/>
          <p:cNvSpPr/>
          <p:nvPr>
            <p:custDataLst>
              <p:tags r:id="rId19"/>
            </p:custDataLst>
          </p:nvPr>
        </p:nvSpPr>
        <p:spPr>
          <a:xfrm>
            <a:off x="8144057" y="4245735"/>
            <a:ext cx="3292242" cy="1487522"/>
          </a:xfrm>
          <a:prstGeom prst="roundRect">
            <a:avLst>
              <a:gd name="adj" fmla="val 2674"/>
            </a:avLst>
          </a:prstGeom>
          <a:solidFill>
            <a:srgbClr val="FFFFFF"/>
          </a:solidFill>
          <a:ln w="12700">
            <a:miter lim="400000"/>
          </a:ln>
          <a:effectLst>
            <a:outerShdw blurRad="330200" rotWithShape="0">
              <a:srgbClr val="086DC7">
                <a:alpha val="23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425" name="TextBox 21"/>
          <p:cNvSpPr txBox="1"/>
          <p:nvPr>
            <p:custDataLst>
              <p:tags r:id="rId20"/>
            </p:custDataLst>
          </p:nvPr>
        </p:nvSpPr>
        <p:spPr>
          <a:xfrm>
            <a:off x="8443188" y="4993714"/>
            <a:ext cx="2704420" cy="535941"/>
          </a:xfrm>
          <a:prstGeom prst="rect">
            <a:avLst/>
          </a:prstGeom>
          <a:ln w="12700">
            <a:miter lim="400000"/>
          </a:ln>
        </p:spPr>
        <p:txBody>
          <a:bodyPr lIns="45719" rIns="45719">
            <a:spAutoFit/>
          </a:bodyPr>
          <a:lstStyle>
            <a:lvl1pPr>
              <a:lnSpc>
                <a:spcPct val="150000"/>
              </a:lnSpc>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在这里输入你的正文阐述与关键词标题相关的具体内容</a:t>
            </a:r>
            <a:endParaRPr>
              <a:latin typeface="HarmonyOS Sans SC Light" panose="00000400000000000000" charset="-122"/>
              <a:ea typeface="HarmonyOS Sans SC Light" panose="00000400000000000000" charset="-122"/>
            </a:endParaRPr>
          </a:p>
        </p:txBody>
      </p:sp>
      <p:sp>
        <p:nvSpPr>
          <p:cNvPr id="426" name="直接连接符 24"/>
          <p:cNvSpPr/>
          <p:nvPr>
            <p:custDataLst>
              <p:tags r:id="rId21"/>
            </p:custDataLst>
          </p:nvPr>
        </p:nvSpPr>
        <p:spPr>
          <a:xfrm>
            <a:off x="8723469" y="4858256"/>
            <a:ext cx="1456548" cy="1"/>
          </a:xfrm>
          <a:prstGeom prst="line">
            <a:avLst/>
          </a:prstGeom>
          <a:ln w="6350">
            <a:solidFill>
              <a:srgbClr val="D0CECE">
                <a:alpha val="84000"/>
              </a:srgbClr>
            </a:solidFill>
            <a:miter/>
          </a:ln>
        </p:spPr>
        <p:txBody>
          <a:bodyPr lIns="45719" rIns="45719"/>
          <a:lstStyle/>
          <a:p/>
        </p:txBody>
      </p:sp>
      <p:sp>
        <p:nvSpPr>
          <p:cNvPr id="427" name="TextBox 20"/>
          <p:cNvSpPr txBox="1"/>
          <p:nvPr>
            <p:custDataLst>
              <p:tags r:id="rId22"/>
            </p:custDataLst>
          </p:nvPr>
        </p:nvSpPr>
        <p:spPr>
          <a:xfrm>
            <a:off x="8943315" y="4521489"/>
            <a:ext cx="1394665" cy="408941"/>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项目成果</a:t>
            </a:r>
            <a:endParaRPr>
              <a:latin typeface="HarmonyOS Sans SC" panose="00000500000000000000" charset="-122"/>
              <a:ea typeface="HarmonyOS Sans SC" panose="00000500000000000000" charset="-122"/>
            </a:endParaRPr>
          </a:p>
        </p:txBody>
      </p:sp>
      <p:sp>
        <p:nvSpPr>
          <p:cNvPr id="428" name="椭圆 26"/>
          <p:cNvSpPr/>
          <p:nvPr>
            <p:custDataLst>
              <p:tags r:id="rId23"/>
            </p:custDataLst>
          </p:nvPr>
        </p:nvSpPr>
        <p:spPr>
          <a:xfrm>
            <a:off x="8399633" y="4431858"/>
            <a:ext cx="472165" cy="472165"/>
          </a:xfrm>
          <a:prstGeom prst="ellipse">
            <a:avLst/>
          </a:prstGeom>
          <a:solidFill>
            <a:srgbClr val="2A64E3"/>
          </a:solidFill>
          <a:ln w="12700">
            <a:miter lim="400000"/>
          </a:ln>
          <a:effectLst>
            <a:outerShdw blurRad="203200" dist="127000" dir="5400000" rotWithShape="0">
              <a:schemeClr val="accent1">
                <a:alpha val="55000"/>
              </a:schemeClr>
            </a:outerShdw>
          </a:effectLst>
        </p:spPr>
        <p:txBody>
          <a:bodyPr lIns="45719" rIns="45719" anchor="ctr"/>
          <a:lstStyle/>
          <a:p>
            <a:pPr algn="ctr">
              <a:defRPr sz="1600">
                <a:solidFill>
                  <a:srgbClr val="FFFFFF"/>
                </a:solidFill>
                <a:latin typeface="AlibabaPuHuiTi_2_65_Medium"/>
                <a:ea typeface="AlibabaPuHuiTi_2_65_Medium"/>
                <a:cs typeface="AlibabaPuHuiTi_2_65_Medium"/>
                <a:sym typeface="AlibabaPuHuiTi_2_65_Medium"/>
              </a:defRPr>
            </a:pPr>
          </a:p>
        </p:txBody>
      </p:sp>
      <p:sp>
        <p:nvSpPr>
          <p:cNvPr id="429" name="Object 800011"/>
          <p:cNvSpPr txBox="1"/>
          <p:nvPr>
            <p:custDataLst>
              <p:tags r:id="rId24"/>
            </p:custDataLst>
          </p:nvPr>
        </p:nvSpPr>
        <p:spPr>
          <a:xfrm>
            <a:off x="8418134" y="4492092"/>
            <a:ext cx="455535" cy="365357"/>
          </a:xfrm>
          <a:prstGeom prst="rect">
            <a:avLst/>
          </a:prstGeom>
          <a:ln w="12700">
            <a:miter lim="400000"/>
          </a:ln>
        </p:spPr>
        <p:txBody>
          <a:bodyPr lIns="23927" tIns="23927" rIns="23927" bIns="23927">
            <a:spAutoFit/>
          </a:bodyPr>
          <a:lstStyle>
            <a:lvl1pPr algn="ctr">
              <a:lnSpc>
                <a:spcPct val="114000"/>
              </a:lnSpc>
              <a:defRPr b="1">
                <a:solidFill>
                  <a:srgbClr val="FFFFFF"/>
                </a:solidFill>
                <a:latin typeface="AlibabaPuHuiTi_2_75_SemiBold"/>
                <a:ea typeface="AlibabaPuHuiTi_2_75_SemiBold"/>
                <a:cs typeface="AlibabaPuHuiTi_2_75_SemiBold"/>
                <a:sym typeface="AlibabaPuHuiTi_2_75_SemiBold"/>
              </a:defRPr>
            </a:lvl1pPr>
          </a:lstStyle>
          <a:p>
            <a:r>
              <a:rPr>
                <a:latin typeface="HarmonyOS Sans SC Medium" panose="00000600000000000000" charset="-122"/>
                <a:ea typeface="HarmonyOS Sans SC Medium" panose="00000600000000000000" charset="-122"/>
              </a:rPr>
              <a:t>03</a:t>
            </a:r>
            <a:endParaRPr>
              <a:latin typeface="HarmonyOS Sans SC Medium" panose="00000600000000000000" charset="-122"/>
              <a:ea typeface="HarmonyOS Sans SC Medium" panose="00000600000000000000" charset="-122"/>
            </a:endParaRPr>
          </a:p>
        </p:txBody>
      </p:sp>
    </p:spTree>
    <p:custDataLst>
      <p:tags r:id="rId25"/>
    </p:custDataLst>
  </p:cSld>
  <p:clrMapOvr>
    <a:masterClrMapping/>
  </p:clrMapOvr>
  <p:timing>
    <p:tnLst>
      <p:par>
        <p:cTn id="1" dur="indefinite" restart="never" fill="hold"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57" name="任意多边形: 形状 63"/>
          <p:cNvSpPr/>
          <p:nvPr>
            <p:custDataLst>
              <p:tags r:id="rId3"/>
            </p:custDataLst>
          </p:nvPr>
        </p:nvSpPr>
        <p:spPr>
          <a:xfrm>
            <a:off x="1080000" y="1980000"/>
            <a:ext cx="4627281" cy="1788088"/>
          </a:xfrm>
          <a:custGeom>
            <a:avLst/>
            <a:gdLst/>
            <a:ahLst/>
            <a:cxnLst>
              <a:cxn ang="0">
                <a:pos x="wd2" y="hd2"/>
              </a:cxn>
              <a:cxn ang="5400000">
                <a:pos x="wd2" y="hd2"/>
              </a:cxn>
              <a:cxn ang="10800000">
                <a:pos x="wd2" y="hd2"/>
              </a:cxn>
              <a:cxn ang="16200000">
                <a:pos x="wd2" y="hd2"/>
              </a:cxn>
            </a:cxnLst>
            <a:rect l="0" t="0" r="r" b="b"/>
            <a:pathLst>
              <a:path w="21600" h="21600" extrusionOk="0">
                <a:moveTo>
                  <a:pt x="1033" y="0"/>
                </a:moveTo>
                <a:lnTo>
                  <a:pt x="20567" y="0"/>
                </a:lnTo>
                <a:cubicBezTo>
                  <a:pt x="21138" y="0"/>
                  <a:pt x="21600" y="1196"/>
                  <a:pt x="21600" y="2672"/>
                </a:cubicBezTo>
                <a:lnTo>
                  <a:pt x="21600" y="16447"/>
                </a:lnTo>
                <a:lnTo>
                  <a:pt x="21597" y="16535"/>
                </a:lnTo>
                <a:lnTo>
                  <a:pt x="21600" y="16524"/>
                </a:lnTo>
                <a:lnTo>
                  <a:pt x="21600" y="16720"/>
                </a:lnTo>
                <a:cubicBezTo>
                  <a:pt x="21600" y="19415"/>
                  <a:pt x="20756" y="21600"/>
                  <a:pt x="19714" y="21600"/>
                </a:cubicBezTo>
                <a:lnTo>
                  <a:pt x="1167" y="21600"/>
                </a:lnTo>
                <a:cubicBezTo>
                  <a:pt x="522" y="21600"/>
                  <a:pt x="0" y="20248"/>
                  <a:pt x="0" y="18581"/>
                </a:cubicBezTo>
                <a:lnTo>
                  <a:pt x="0" y="2672"/>
                </a:lnTo>
                <a:cubicBezTo>
                  <a:pt x="0" y="1196"/>
                  <a:pt x="462" y="0"/>
                  <a:pt x="1033" y="0"/>
                </a:cubicBezTo>
                <a:close/>
              </a:path>
            </a:pathLst>
          </a:custGeom>
          <a:solidFill>
            <a:srgbClr val="FFFFFF"/>
          </a:solidFill>
          <a:ln w="12700">
            <a:miter lim="400000"/>
          </a:ln>
          <a:effectLst>
            <a:outerShdw blurRad="406400" dist="63500" dir="5400000" rotWithShape="0">
              <a:srgbClr val="3B5463">
                <a:alpha val="20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465" name="椭圆 13"/>
          <p:cNvSpPr/>
          <p:nvPr>
            <p:custDataLst>
              <p:tags r:id="rId4"/>
            </p:custDataLst>
          </p:nvPr>
        </p:nvSpPr>
        <p:spPr>
          <a:xfrm>
            <a:off x="1440000" y="2232000"/>
            <a:ext cx="201379" cy="201379"/>
          </a:xfrm>
          <a:prstGeom prst="ellipse">
            <a:avLst/>
          </a:prstGeom>
          <a:gradFill>
            <a:gsLst>
              <a:gs pos="0">
                <a:srgbClr val="004CE5"/>
              </a:gs>
              <a:gs pos="64631">
                <a:srgbClr val="87A9EE"/>
              </a:gs>
              <a:gs pos="99362">
                <a:srgbClr val="E3EFF8"/>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466" name="文本框 14"/>
          <p:cNvSpPr txBox="1"/>
          <p:nvPr>
            <p:custDataLst>
              <p:tags r:id="rId5"/>
            </p:custDataLst>
          </p:nvPr>
        </p:nvSpPr>
        <p:spPr>
          <a:xfrm>
            <a:off x="1800000" y="2160000"/>
            <a:ext cx="2139632" cy="368300"/>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lang="zh-CN">
                <a:latin typeface="HarmonyOS Sans SC Medium" panose="00000600000000000000" charset="-122"/>
                <a:ea typeface="HarmonyOS Sans SC Medium" panose="00000600000000000000" charset="-122"/>
              </a:rPr>
              <a:t>请输入</a:t>
            </a:r>
            <a:r>
              <a:rPr lang="zh-CN">
                <a:latin typeface="HarmonyOS Sans SC Medium" panose="00000600000000000000" charset="-122"/>
                <a:ea typeface="HarmonyOS Sans SC Medium" panose="00000600000000000000" charset="-122"/>
              </a:rPr>
              <a:t>内容</a:t>
            </a:r>
            <a:endParaRPr lang="zh-CN">
              <a:latin typeface="HarmonyOS Sans SC Medium" panose="00000600000000000000" charset="-122"/>
              <a:ea typeface="HarmonyOS Sans SC Medium" panose="00000600000000000000" charset="-122"/>
            </a:endParaRPr>
          </a:p>
        </p:txBody>
      </p:sp>
      <p:sp>
        <p:nvSpPr>
          <p:cNvPr id="467" name="文本框 15"/>
          <p:cNvSpPr txBox="1"/>
          <p:nvPr>
            <p:custDataLst>
              <p:tags r:id="rId6"/>
            </p:custDataLst>
          </p:nvPr>
        </p:nvSpPr>
        <p:spPr>
          <a:xfrm>
            <a:off x="1620000" y="2700000"/>
            <a:ext cx="3530675" cy="783590"/>
          </a:xfrm>
          <a:prstGeom prst="rect">
            <a:avLst/>
          </a:prstGeom>
          <a:ln w="12700">
            <a:miter lim="400000"/>
          </a:ln>
        </p:spPr>
        <p:txBody>
          <a:bodyPr lIns="45719" rIns="45719">
            <a:spAutoFit/>
          </a:bodyPr>
          <a:lstStyle>
            <a:lvl1pP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此处添加详细文本描述，建议与标题相关并符合整体语言风格此处添加详细文本</a:t>
            </a:r>
            <a:r>
              <a:rPr>
                <a:latin typeface="HarmonyOS Sans SC Light" panose="00000400000000000000" charset="-122"/>
                <a:ea typeface="HarmonyOS Sans SC Light" panose="00000400000000000000" charset="-122"/>
              </a:rPr>
              <a:t>描述此处添加详细文本描述，建议与标题相关</a:t>
            </a:r>
            <a:endParaRPr>
              <a:latin typeface="HarmonyOS Sans SC Light" panose="00000400000000000000" charset="-122"/>
              <a:ea typeface="HarmonyOS Sans SC Light" panose="00000400000000000000" charset="-122"/>
            </a:endParaRPr>
          </a:p>
        </p:txBody>
      </p:sp>
      <p:sp>
        <p:nvSpPr>
          <p:cNvPr id="2" name="任意多边形: 形状 63"/>
          <p:cNvSpPr/>
          <p:nvPr>
            <p:custDataLst>
              <p:tags r:id="rId7"/>
            </p:custDataLst>
          </p:nvPr>
        </p:nvSpPr>
        <p:spPr>
          <a:xfrm>
            <a:off x="6556240" y="1980000"/>
            <a:ext cx="4627281" cy="1788088"/>
          </a:xfrm>
          <a:custGeom>
            <a:avLst/>
            <a:gdLst/>
            <a:ahLst/>
            <a:cxnLst>
              <a:cxn ang="0">
                <a:pos x="wd2" y="hd2"/>
              </a:cxn>
              <a:cxn ang="5400000">
                <a:pos x="wd2" y="hd2"/>
              </a:cxn>
              <a:cxn ang="10800000">
                <a:pos x="wd2" y="hd2"/>
              </a:cxn>
              <a:cxn ang="16200000">
                <a:pos x="wd2" y="hd2"/>
              </a:cxn>
            </a:cxnLst>
            <a:rect l="0" t="0" r="r" b="b"/>
            <a:pathLst>
              <a:path w="21600" h="21600" extrusionOk="0">
                <a:moveTo>
                  <a:pt x="1033" y="0"/>
                </a:moveTo>
                <a:lnTo>
                  <a:pt x="20567" y="0"/>
                </a:lnTo>
                <a:cubicBezTo>
                  <a:pt x="21138" y="0"/>
                  <a:pt x="21600" y="1196"/>
                  <a:pt x="21600" y="2672"/>
                </a:cubicBezTo>
                <a:lnTo>
                  <a:pt x="21600" y="16447"/>
                </a:lnTo>
                <a:lnTo>
                  <a:pt x="21597" y="16535"/>
                </a:lnTo>
                <a:lnTo>
                  <a:pt x="21600" y="16524"/>
                </a:lnTo>
                <a:lnTo>
                  <a:pt x="21600" y="16720"/>
                </a:lnTo>
                <a:cubicBezTo>
                  <a:pt x="21600" y="19415"/>
                  <a:pt x="20756" y="21600"/>
                  <a:pt x="19714" y="21600"/>
                </a:cubicBezTo>
                <a:lnTo>
                  <a:pt x="1167" y="21600"/>
                </a:lnTo>
                <a:cubicBezTo>
                  <a:pt x="522" y="21600"/>
                  <a:pt x="0" y="20248"/>
                  <a:pt x="0" y="18581"/>
                </a:cubicBezTo>
                <a:lnTo>
                  <a:pt x="0" y="2672"/>
                </a:lnTo>
                <a:cubicBezTo>
                  <a:pt x="0" y="1196"/>
                  <a:pt x="462" y="0"/>
                  <a:pt x="1033" y="0"/>
                </a:cubicBezTo>
                <a:close/>
              </a:path>
            </a:pathLst>
          </a:custGeom>
          <a:solidFill>
            <a:srgbClr val="FFFFFF"/>
          </a:solidFill>
          <a:ln w="12700">
            <a:miter lim="400000"/>
          </a:ln>
          <a:effectLst>
            <a:outerShdw blurRad="406400" dist="63500" dir="5400000" rotWithShape="0">
              <a:srgbClr val="3B5463">
                <a:alpha val="20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4" name="椭圆 13"/>
          <p:cNvSpPr/>
          <p:nvPr>
            <p:custDataLst>
              <p:tags r:id="rId8"/>
            </p:custDataLst>
          </p:nvPr>
        </p:nvSpPr>
        <p:spPr>
          <a:xfrm>
            <a:off x="6916240" y="2232000"/>
            <a:ext cx="201379" cy="201379"/>
          </a:xfrm>
          <a:prstGeom prst="ellipse">
            <a:avLst/>
          </a:prstGeom>
          <a:gradFill>
            <a:gsLst>
              <a:gs pos="0">
                <a:srgbClr val="004CE5"/>
              </a:gs>
              <a:gs pos="64631">
                <a:srgbClr val="87A9EE"/>
              </a:gs>
              <a:gs pos="99362">
                <a:srgbClr val="E3EFF8"/>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5" name="文本框 14"/>
          <p:cNvSpPr txBox="1"/>
          <p:nvPr>
            <p:custDataLst>
              <p:tags r:id="rId9"/>
            </p:custDataLst>
          </p:nvPr>
        </p:nvSpPr>
        <p:spPr>
          <a:xfrm>
            <a:off x="7276240" y="2160000"/>
            <a:ext cx="2139632" cy="368300"/>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lang="zh-CN">
                <a:latin typeface="HarmonyOS Sans SC Medium" panose="00000600000000000000" charset="-122"/>
                <a:ea typeface="HarmonyOS Sans SC Medium" panose="00000600000000000000" charset="-122"/>
              </a:rPr>
              <a:t>请输入</a:t>
            </a:r>
            <a:r>
              <a:rPr lang="zh-CN">
                <a:latin typeface="HarmonyOS Sans SC Medium" panose="00000600000000000000" charset="-122"/>
                <a:ea typeface="HarmonyOS Sans SC Medium" panose="00000600000000000000" charset="-122"/>
              </a:rPr>
              <a:t>内容</a:t>
            </a:r>
            <a:endParaRPr lang="zh-CN">
              <a:latin typeface="HarmonyOS Sans SC Medium" panose="00000600000000000000" charset="-122"/>
              <a:ea typeface="HarmonyOS Sans SC Medium" panose="00000600000000000000" charset="-122"/>
            </a:endParaRPr>
          </a:p>
        </p:txBody>
      </p:sp>
      <p:sp>
        <p:nvSpPr>
          <p:cNvPr id="6" name="文本框 15"/>
          <p:cNvSpPr txBox="1"/>
          <p:nvPr>
            <p:custDataLst>
              <p:tags r:id="rId10"/>
            </p:custDataLst>
          </p:nvPr>
        </p:nvSpPr>
        <p:spPr>
          <a:xfrm>
            <a:off x="7096240" y="2700000"/>
            <a:ext cx="3530675" cy="783590"/>
          </a:xfrm>
          <a:prstGeom prst="rect">
            <a:avLst/>
          </a:prstGeom>
          <a:ln w="12700">
            <a:miter lim="400000"/>
          </a:ln>
        </p:spPr>
        <p:txBody>
          <a:bodyPr lIns="45719" rIns="45719">
            <a:spAutoFit/>
          </a:bodyPr>
          <a:lstStyle>
            <a:lvl1pP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此处添加详细文本描述，建议与标题相关并符合整体语言风格此处添加详细文本</a:t>
            </a:r>
            <a:r>
              <a:rPr>
                <a:latin typeface="HarmonyOS Sans SC Light" panose="00000400000000000000" charset="-122"/>
                <a:ea typeface="HarmonyOS Sans SC Light" panose="00000400000000000000" charset="-122"/>
              </a:rPr>
              <a:t>描述此处添加详细文本描述，建议与标题相关</a:t>
            </a:r>
            <a:endParaRPr>
              <a:latin typeface="HarmonyOS Sans SC Light" panose="00000400000000000000" charset="-122"/>
              <a:ea typeface="HarmonyOS Sans SC Light" panose="00000400000000000000" charset="-122"/>
            </a:endParaRPr>
          </a:p>
        </p:txBody>
      </p:sp>
      <p:sp>
        <p:nvSpPr>
          <p:cNvPr id="7" name="任意多边形: 形状 63"/>
          <p:cNvSpPr/>
          <p:nvPr>
            <p:custDataLst>
              <p:tags r:id="rId11"/>
            </p:custDataLst>
          </p:nvPr>
        </p:nvSpPr>
        <p:spPr>
          <a:xfrm>
            <a:off x="1080000" y="4065340"/>
            <a:ext cx="4627281" cy="1788088"/>
          </a:xfrm>
          <a:custGeom>
            <a:avLst/>
            <a:gdLst/>
            <a:ahLst/>
            <a:cxnLst>
              <a:cxn ang="0">
                <a:pos x="wd2" y="hd2"/>
              </a:cxn>
              <a:cxn ang="5400000">
                <a:pos x="wd2" y="hd2"/>
              </a:cxn>
              <a:cxn ang="10800000">
                <a:pos x="wd2" y="hd2"/>
              </a:cxn>
              <a:cxn ang="16200000">
                <a:pos x="wd2" y="hd2"/>
              </a:cxn>
            </a:cxnLst>
            <a:rect l="0" t="0" r="r" b="b"/>
            <a:pathLst>
              <a:path w="21600" h="21600" extrusionOk="0">
                <a:moveTo>
                  <a:pt x="1033" y="0"/>
                </a:moveTo>
                <a:lnTo>
                  <a:pt x="20567" y="0"/>
                </a:lnTo>
                <a:cubicBezTo>
                  <a:pt x="21138" y="0"/>
                  <a:pt x="21600" y="1196"/>
                  <a:pt x="21600" y="2672"/>
                </a:cubicBezTo>
                <a:lnTo>
                  <a:pt x="21600" y="16447"/>
                </a:lnTo>
                <a:lnTo>
                  <a:pt x="21597" y="16535"/>
                </a:lnTo>
                <a:lnTo>
                  <a:pt x="21600" y="16524"/>
                </a:lnTo>
                <a:lnTo>
                  <a:pt x="21600" y="16720"/>
                </a:lnTo>
                <a:cubicBezTo>
                  <a:pt x="21600" y="19415"/>
                  <a:pt x="20756" y="21600"/>
                  <a:pt x="19714" y="21600"/>
                </a:cubicBezTo>
                <a:lnTo>
                  <a:pt x="1167" y="21600"/>
                </a:lnTo>
                <a:cubicBezTo>
                  <a:pt x="522" y="21600"/>
                  <a:pt x="0" y="20248"/>
                  <a:pt x="0" y="18581"/>
                </a:cubicBezTo>
                <a:lnTo>
                  <a:pt x="0" y="2672"/>
                </a:lnTo>
                <a:cubicBezTo>
                  <a:pt x="0" y="1196"/>
                  <a:pt x="462" y="0"/>
                  <a:pt x="1033" y="0"/>
                </a:cubicBezTo>
                <a:close/>
              </a:path>
            </a:pathLst>
          </a:custGeom>
          <a:solidFill>
            <a:srgbClr val="FFFFFF"/>
          </a:solidFill>
          <a:ln w="12700">
            <a:miter lim="400000"/>
          </a:ln>
          <a:effectLst>
            <a:outerShdw blurRad="406400" dist="63500" dir="5400000" rotWithShape="0">
              <a:srgbClr val="3B5463">
                <a:alpha val="20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8" name="椭圆 13"/>
          <p:cNvSpPr/>
          <p:nvPr>
            <p:custDataLst>
              <p:tags r:id="rId12"/>
            </p:custDataLst>
          </p:nvPr>
        </p:nvSpPr>
        <p:spPr>
          <a:xfrm>
            <a:off x="1440000" y="4317340"/>
            <a:ext cx="201379" cy="201379"/>
          </a:xfrm>
          <a:prstGeom prst="ellipse">
            <a:avLst/>
          </a:prstGeom>
          <a:gradFill>
            <a:gsLst>
              <a:gs pos="0">
                <a:srgbClr val="004CE5"/>
              </a:gs>
              <a:gs pos="64631">
                <a:srgbClr val="87A9EE"/>
              </a:gs>
              <a:gs pos="99362">
                <a:srgbClr val="E3EFF8"/>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9" name="文本框 14"/>
          <p:cNvSpPr txBox="1"/>
          <p:nvPr>
            <p:custDataLst>
              <p:tags r:id="rId13"/>
            </p:custDataLst>
          </p:nvPr>
        </p:nvSpPr>
        <p:spPr>
          <a:xfrm>
            <a:off x="1800000" y="4245340"/>
            <a:ext cx="2139632" cy="368300"/>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lang="zh-CN">
                <a:latin typeface="HarmonyOS Sans SC Medium" panose="00000600000000000000" charset="-122"/>
                <a:ea typeface="HarmonyOS Sans SC Medium" panose="00000600000000000000" charset="-122"/>
              </a:rPr>
              <a:t>请输入</a:t>
            </a:r>
            <a:r>
              <a:rPr lang="zh-CN">
                <a:latin typeface="HarmonyOS Sans SC Medium" panose="00000600000000000000" charset="-122"/>
                <a:ea typeface="HarmonyOS Sans SC Medium" panose="00000600000000000000" charset="-122"/>
              </a:rPr>
              <a:t>内容</a:t>
            </a:r>
            <a:endParaRPr lang="zh-CN">
              <a:latin typeface="HarmonyOS Sans SC Medium" panose="00000600000000000000" charset="-122"/>
              <a:ea typeface="HarmonyOS Sans SC Medium" panose="00000600000000000000" charset="-122"/>
            </a:endParaRPr>
          </a:p>
        </p:txBody>
      </p:sp>
      <p:sp>
        <p:nvSpPr>
          <p:cNvPr id="11" name="文本框 15"/>
          <p:cNvSpPr txBox="1"/>
          <p:nvPr>
            <p:custDataLst>
              <p:tags r:id="rId14"/>
            </p:custDataLst>
          </p:nvPr>
        </p:nvSpPr>
        <p:spPr>
          <a:xfrm>
            <a:off x="1620000" y="4785340"/>
            <a:ext cx="3530675" cy="783590"/>
          </a:xfrm>
          <a:prstGeom prst="rect">
            <a:avLst/>
          </a:prstGeom>
          <a:ln w="12700">
            <a:miter lim="400000"/>
          </a:ln>
        </p:spPr>
        <p:txBody>
          <a:bodyPr lIns="45719" rIns="45719">
            <a:spAutoFit/>
          </a:bodyPr>
          <a:lstStyle>
            <a:lvl1pP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此处添加详细文本描述，建议与标题相关并符合整体语言风格此处添加详细文本</a:t>
            </a:r>
            <a:r>
              <a:rPr>
                <a:latin typeface="HarmonyOS Sans SC Light" panose="00000400000000000000" charset="-122"/>
                <a:ea typeface="HarmonyOS Sans SC Light" panose="00000400000000000000" charset="-122"/>
              </a:rPr>
              <a:t>描述此处添加详细文本描述，建议与标题相关</a:t>
            </a:r>
            <a:endParaRPr>
              <a:latin typeface="HarmonyOS Sans SC Light" panose="00000400000000000000" charset="-122"/>
              <a:ea typeface="HarmonyOS Sans SC Light" panose="00000400000000000000" charset="-122"/>
            </a:endParaRPr>
          </a:p>
        </p:txBody>
      </p:sp>
      <p:sp>
        <p:nvSpPr>
          <p:cNvPr id="12" name="任意多边形: 形状 63"/>
          <p:cNvSpPr/>
          <p:nvPr>
            <p:custDataLst>
              <p:tags r:id="rId15"/>
            </p:custDataLst>
          </p:nvPr>
        </p:nvSpPr>
        <p:spPr>
          <a:xfrm>
            <a:off x="6556240" y="4065340"/>
            <a:ext cx="4627281" cy="1788088"/>
          </a:xfrm>
          <a:custGeom>
            <a:avLst/>
            <a:gdLst/>
            <a:ahLst/>
            <a:cxnLst>
              <a:cxn ang="0">
                <a:pos x="wd2" y="hd2"/>
              </a:cxn>
              <a:cxn ang="5400000">
                <a:pos x="wd2" y="hd2"/>
              </a:cxn>
              <a:cxn ang="10800000">
                <a:pos x="wd2" y="hd2"/>
              </a:cxn>
              <a:cxn ang="16200000">
                <a:pos x="wd2" y="hd2"/>
              </a:cxn>
            </a:cxnLst>
            <a:rect l="0" t="0" r="r" b="b"/>
            <a:pathLst>
              <a:path w="21600" h="21600" extrusionOk="0">
                <a:moveTo>
                  <a:pt x="1033" y="0"/>
                </a:moveTo>
                <a:lnTo>
                  <a:pt x="20567" y="0"/>
                </a:lnTo>
                <a:cubicBezTo>
                  <a:pt x="21138" y="0"/>
                  <a:pt x="21600" y="1196"/>
                  <a:pt x="21600" y="2672"/>
                </a:cubicBezTo>
                <a:lnTo>
                  <a:pt x="21600" y="16447"/>
                </a:lnTo>
                <a:lnTo>
                  <a:pt x="21597" y="16535"/>
                </a:lnTo>
                <a:lnTo>
                  <a:pt x="21600" y="16524"/>
                </a:lnTo>
                <a:lnTo>
                  <a:pt x="21600" y="16720"/>
                </a:lnTo>
                <a:cubicBezTo>
                  <a:pt x="21600" y="19415"/>
                  <a:pt x="20756" y="21600"/>
                  <a:pt x="19714" y="21600"/>
                </a:cubicBezTo>
                <a:lnTo>
                  <a:pt x="1167" y="21600"/>
                </a:lnTo>
                <a:cubicBezTo>
                  <a:pt x="522" y="21600"/>
                  <a:pt x="0" y="20248"/>
                  <a:pt x="0" y="18581"/>
                </a:cubicBezTo>
                <a:lnTo>
                  <a:pt x="0" y="2672"/>
                </a:lnTo>
                <a:cubicBezTo>
                  <a:pt x="0" y="1196"/>
                  <a:pt x="462" y="0"/>
                  <a:pt x="1033" y="0"/>
                </a:cubicBezTo>
                <a:close/>
              </a:path>
            </a:pathLst>
          </a:custGeom>
          <a:solidFill>
            <a:srgbClr val="FFFFFF"/>
          </a:solidFill>
          <a:ln w="12700">
            <a:miter lim="400000"/>
          </a:ln>
          <a:effectLst>
            <a:outerShdw blurRad="406400" dist="63500" dir="5400000" rotWithShape="0">
              <a:srgbClr val="3B5463">
                <a:alpha val="20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13" name="椭圆 13"/>
          <p:cNvSpPr/>
          <p:nvPr>
            <p:custDataLst>
              <p:tags r:id="rId16"/>
            </p:custDataLst>
          </p:nvPr>
        </p:nvSpPr>
        <p:spPr>
          <a:xfrm>
            <a:off x="6916240" y="4317340"/>
            <a:ext cx="201379" cy="201379"/>
          </a:xfrm>
          <a:prstGeom prst="ellipse">
            <a:avLst/>
          </a:prstGeom>
          <a:gradFill>
            <a:gsLst>
              <a:gs pos="0">
                <a:srgbClr val="004CE5"/>
              </a:gs>
              <a:gs pos="64631">
                <a:srgbClr val="87A9EE"/>
              </a:gs>
              <a:gs pos="99362">
                <a:srgbClr val="E3EFF8"/>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14" name="文本框 14"/>
          <p:cNvSpPr txBox="1"/>
          <p:nvPr>
            <p:custDataLst>
              <p:tags r:id="rId17"/>
            </p:custDataLst>
          </p:nvPr>
        </p:nvSpPr>
        <p:spPr>
          <a:xfrm>
            <a:off x="7276240" y="4245340"/>
            <a:ext cx="2139632" cy="368300"/>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lang="zh-CN">
                <a:latin typeface="HarmonyOS Sans SC Medium" panose="00000600000000000000" charset="-122"/>
                <a:ea typeface="HarmonyOS Sans SC Medium" panose="00000600000000000000" charset="-122"/>
              </a:rPr>
              <a:t>请输入</a:t>
            </a:r>
            <a:r>
              <a:rPr lang="zh-CN">
                <a:latin typeface="HarmonyOS Sans SC Medium" panose="00000600000000000000" charset="-122"/>
                <a:ea typeface="HarmonyOS Sans SC Medium" panose="00000600000000000000" charset="-122"/>
              </a:rPr>
              <a:t>内容</a:t>
            </a:r>
            <a:endParaRPr lang="zh-CN">
              <a:latin typeface="HarmonyOS Sans SC Medium" panose="00000600000000000000" charset="-122"/>
              <a:ea typeface="HarmonyOS Sans SC Medium" panose="00000600000000000000" charset="-122"/>
            </a:endParaRPr>
          </a:p>
        </p:txBody>
      </p:sp>
      <p:sp>
        <p:nvSpPr>
          <p:cNvPr id="15" name="文本框 15"/>
          <p:cNvSpPr txBox="1"/>
          <p:nvPr>
            <p:custDataLst>
              <p:tags r:id="rId18"/>
            </p:custDataLst>
          </p:nvPr>
        </p:nvSpPr>
        <p:spPr>
          <a:xfrm>
            <a:off x="7096240" y="4785340"/>
            <a:ext cx="3530675" cy="783590"/>
          </a:xfrm>
          <a:prstGeom prst="rect">
            <a:avLst/>
          </a:prstGeom>
          <a:ln w="12700">
            <a:miter lim="400000"/>
          </a:ln>
        </p:spPr>
        <p:txBody>
          <a:bodyPr lIns="45719" rIns="45719">
            <a:spAutoFit/>
          </a:bodyPr>
          <a:lstStyle>
            <a:lvl1pP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此处添加详细文本描述，建议与标题相关并符合整体语言风格此处添加详细文本</a:t>
            </a:r>
            <a:r>
              <a:rPr>
                <a:latin typeface="HarmonyOS Sans SC Light" panose="00000400000000000000" charset="-122"/>
                <a:ea typeface="HarmonyOS Sans SC Light" panose="00000400000000000000" charset="-122"/>
              </a:rPr>
              <a:t>描述此处添加详细文本描述，建议与标题相关</a:t>
            </a:r>
            <a:endParaRPr>
              <a:latin typeface="HarmonyOS Sans SC Light" panose="00000400000000000000" charset="-122"/>
              <a:ea typeface="HarmonyOS Sans SC Light" panose="00000400000000000000" charset="-122"/>
            </a:endParaRPr>
          </a:p>
        </p:txBody>
      </p:sp>
    </p:spTree>
    <p:custDataLst>
      <p:tags r:id="rId19"/>
    </p:custDataLst>
  </p:cSld>
  <p:clrMapOvr>
    <a:masterClrMapping/>
  </p:clrMapOvr>
  <p:timing>
    <p:tnLst>
      <p:par>
        <p:cTn id="1" dur="indefinite" restart="never" fill="hold"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84" name="矩形: 圆角 25"/>
          <p:cNvSpPr/>
          <p:nvPr>
            <p:custDataLst>
              <p:tags r:id="rId3"/>
            </p:custDataLst>
          </p:nvPr>
        </p:nvSpPr>
        <p:spPr>
          <a:xfrm>
            <a:off x="1440000" y="2844000"/>
            <a:ext cx="4680000" cy="1440000"/>
          </a:xfrm>
          <a:prstGeom prst="roundRect">
            <a:avLst>
              <a:gd name="adj" fmla="val 4257"/>
            </a:avLst>
          </a:prstGeom>
          <a:solidFill>
            <a:srgbClr val="FFFFFF"/>
          </a:solidFill>
          <a:ln w="12700">
            <a:miter lim="400000"/>
          </a:ln>
          <a:effectLst>
            <a:outerShdw blurRad="558800" dist="177800" dir="5400000" rotWithShape="0">
              <a:srgbClr val="3B5463">
                <a:alpha val="20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2" name="椭圆 9"/>
          <p:cNvSpPr/>
          <p:nvPr>
            <p:custDataLst>
              <p:tags r:id="rId4"/>
            </p:custDataLst>
          </p:nvPr>
        </p:nvSpPr>
        <p:spPr>
          <a:xfrm>
            <a:off x="1728602" y="3240497"/>
            <a:ext cx="665989" cy="665989"/>
          </a:xfrm>
          <a:prstGeom prst="ellipse">
            <a:avLst/>
          </a:prstGeom>
          <a:solidFill>
            <a:srgbClr val="004CE5"/>
          </a:solidFill>
          <a:ln w="12700">
            <a:miter lim="400000"/>
          </a:ln>
          <a:effectLst>
            <a:outerShdw blurRad="254000" dist="63500" dir="5400000" rotWithShape="0">
              <a:srgbClr val="535353">
                <a:alpha val="23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4" name="矩形 11"/>
          <p:cNvSpPr/>
          <p:nvPr>
            <p:custDataLst>
              <p:tags r:id="rId5"/>
            </p:custDataLst>
          </p:nvPr>
        </p:nvSpPr>
        <p:spPr>
          <a:xfrm>
            <a:off x="1440088" y="4248434"/>
            <a:ext cx="4680000" cy="36001"/>
          </a:xfrm>
          <a:prstGeom prst="rect">
            <a:avLst/>
          </a:prstGeom>
          <a:solidFill>
            <a:srgbClr val="004CE5"/>
          </a:solidFill>
          <a:ln w="12700">
            <a:miter lim="400000"/>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5" name="文本框 14"/>
          <p:cNvSpPr txBox="1"/>
          <p:nvPr>
            <p:custDataLst>
              <p:tags r:id="rId6"/>
            </p:custDataLst>
          </p:nvPr>
        </p:nvSpPr>
        <p:spPr>
          <a:xfrm>
            <a:off x="2520000" y="3168000"/>
            <a:ext cx="3611929" cy="802641"/>
          </a:xfrm>
          <a:prstGeom prst="rect">
            <a:avLst/>
          </a:prstGeom>
          <a:ln w="12700">
            <a:miter lim="400000"/>
          </a:ln>
        </p:spPr>
        <p:txBody>
          <a:bodyPr lIns="45719" rIns="45719">
            <a:spAutoFit/>
          </a:bodyPr>
          <a:lstStyle>
            <a:lvl1pPr>
              <a:lnSpc>
                <a:spcPct val="150000"/>
              </a:lnSpc>
              <a:defRPr sz="1000">
                <a:solidFill>
                  <a:srgbClr val="808080"/>
                </a:solidFill>
                <a:latin typeface="AlibabaPuHuiTi_2_65_Medium"/>
                <a:ea typeface="AlibabaPuHuiTi_2_65_Medium"/>
                <a:cs typeface="AlibabaPuHuiTi_2_65_Medium"/>
                <a:sym typeface="AlibabaPuHuiTi_2_65_Medium"/>
              </a:defRPr>
            </a:lvl1pPr>
          </a:lstStyle>
          <a:p>
            <a:r>
              <a:t>此处添加详细文本描述，建议与标题相关并符合整体语言风格此处添加详细文本描述此处添加详细文本描述此处添加详细文本描述此处添加详细文本描述</a:t>
            </a:r>
          </a:p>
        </p:txBody>
      </p:sp>
      <p:sp>
        <p:nvSpPr>
          <p:cNvPr id="6" name="Shape 1871"/>
          <p:cNvSpPr/>
          <p:nvPr>
            <p:custDataLst>
              <p:tags r:id="rId7"/>
            </p:custDataLst>
          </p:nvPr>
        </p:nvSpPr>
        <p:spPr>
          <a:xfrm>
            <a:off x="1908565" y="3455396"/>
            <a:ext cx="334107" cy="240596"/>
          </a:xfrm>
          <a:custGeom>
            <a:avLst/>
            <a:gdLst/>
            <a:ahLst/>
            <a:cxnLst>
              <a:cxn ang="0">
                <a:pos x="wd2" y="hd2"/>
              </a:cxn>
              <a:cxn ang="5400000">
                <a:pos x="wd2" y="hd2"/>
              </a:cxn>
              <a:cxn ang="10800000">
                <a:pos x="wd2" y="hd2"/>
              </a:cxn>
              <a:cxn ang="16200000">
                <a:pos x="wd2" y="hd2"/>
              </a:cxn>
            </a:cxnLst>
            <a:rect l="0" t="0" r="r" b="b"/>
            <a:pathLst>
              <a:path w="21594" h="21600" extrusionOk="0">
                <a:moveTo>
                  <a:pt x="15471" y="13581"/>
                </a:moveTo>
                <a:cubicBezTo>
                  <a:pt x="15529" y="13534"/>
                  <a:pt x="15601" y="13546"/>
                  <a:pt x="15656" y="13604"/>
                </a:cubicBezTo>
                <a:cubicBezTo>
                  <a:pt x="15933" y="13902"/>
                  <a:pt x="16240" y="14106"/>
                  <a:pt x="16559" y="14205"/>
                </a:cubicBezTo>
                <a:cubicBezTo>
                  <a:pt x="16618" y="14223"/>
                  <a:pt x="16665" y="14281"/>
                  <a:pt x="16686" y="14357"/>
                </a:cubicBezTo>
                <a:lnTo>
                  <a:pt x="17009" y="15553"/>
                </a:lnTo>
                <a:lnTo>
                  <a:pt x="17337" y="14357"/>
                </a:lnTo>
                <a:cubicBezTo>
                  <a:pt x="17358" y="14281"/>
                  <a:pt x="17404" y="14223"/>
                  <a:pt x="17463" y="14205"/>
                </a:cubicBezTo>
                <a:cubicBezTo>
                  <a:pt x="17787" y="14106"/>
                  <a:pt x="18090" y="13902"/>
                  <a:pt x="18367" y="13604"/>
                </a:cubicBezTo>
                <a:cubicBezTo>
                  <a:pt x="18422" y="13546"/>
                  <a:pt x="18493" y="13534"/>
                  <a:pt x="18552" y="13581"/>
                </a:cubicBezTo>
                <a:cubicBezTo>
                  <a:pt x="18804" y="13762"/>
                  <a:pt x="20061" y="14713"/>
                  <a:pt x="20381" y="15290"/>
                </a:cubicBezTo>
                <a:cubicBezTo>
                  <a:pt x="20995" y="16399"/>
                  <a:pt x="21432" y="19724"/>
                  <a:pt x="21592" y="21101"/>
                </a:cubicBezTo>
                <a:cubicBezTo>
                  <a:pt x="21600" y="21171"/>
                  <a:pt x="21587" y="21247"/>
                  <a:pt x="21554" y="21299"/>
                </a:cubicBezTo>
                <a:cubicBezTo>
                  <a:pt x="21520" y="21352"/>
                  <a:pt x="21474" y="21381"/>
                  <a:pt x="21423" y="21381"/>
                </a:cubicBezTo>
                <a:lnTo>
                  <a:pt x="12599" y="21381"/>
                </a:lnTo>
                <a:cubicBezTo>
                  <a:pt x="12549" y="21381"/>
                  <a:pt x="12503" y="21352"/>
                  <a:pt x="12469" y="21299"/>
                </a:cubicBezTo>
                <a:cubicBezTo>
                  <a:pt x="12435" y="21247"/>
                  <a:pt x="12423" y="21171"/>
                  <a:pt x="12431" y="21101"/>
                </a:cubicBezTo>
                <a:cubicBezTo>
                  <a:pt x="12591" y="19724"/>
                  <a:pt x="13028" y="16399"/>
                  <a:pt x="13642" y="15290"/>
                </a:cubicBezTo>
                <a:cubicBezTo>
                  <a:pt x="13961" y="14713"/>
                  <a:pt x="15218" y="13762"/>
                  <a:pt x="15471" y="13581"/>
                </a:cubicBezTo>
                <a:close/>
                <a:moveTo>
                  <a:pt x="17013" y="6071"/>
                </a:moveTo>
                <a:cubicBezTo>
                  <a:pt x="19258" y="6071"/>
                  <a:pt x="19485" y="7803"/>
                  <a:pt x="19485" y="9932"/>
                </a:cubicBezTo>
                <a:cubicBezTo>
                  <a:pt x="19485" y="12067"/>
                  <a:pt x="18379" y="13799"/>
                  <a:pt x="17013" y="13799"/>
                </a:cubicBezTo>
                <a:cubicBezTo>
                  <a:pt x="15647" y="13799"/>
                  <a:pt x="14537" y="12067"/>
                  <a:pt x="14537" y="9932"/>
                </a:cubicBezTo>
                <a:cubicBezTo>
                  <a:pt x="14537" y="9810"/>
                  <a:pt x="14537" y="9687"/>
                  <a:pt x="14542" y="9565"/>
                </a:cubicBezTo>
                <a:cubicBezTo>
                  <a:pt x="14407" y="9705"/>
                  <a:pt x="14285" y="9885"/>
                  <a:pt x="14222" y="10113"/>
                </a:cubicBezTo>
                <a:cubicBezTo>
                  <a:pt x="14130" y="10434"/>
                  <a:pt x="14180" y="10819"/>
                  <a:pt x="14365" y="11256"/>
                </a:cubicBezTo>
                <a:cubicBezTo>
                  <a:pt x="14428" y="11279"/>
                  <a:pt x="14487" y="11332"/>
                  <a:pt x="14525" y="11413"/>
                </a:cubicBezTo>
                <a:lnTo>
                  <a:pt x="14626" y="11618"/>
                </a:lnTo>
                <a:cubicBezTo>
                  <a:pt x="14672" y="11705"/>
                  <a:pt x="14689" y="11810"/>
                  <a:pt x="14676" y="11921"/>
                </a:cubicBezTo>
                <a:cubicBezTo>
                  <a:pt x="14663" y="12026"/>
                  <a:pt x="14617" y="12119"/>
                  <a:pt x="14554" y="12177"/>
                </a:cubicBezTo>
                <a:cubicBezTo>
                  <a:pt x="14508" y="12224"/>
                  <a:pt x="14449" y="12253"/>
                  <a:pt x="14390" y="12253"/>
                </a:cubicBezTo>
                <a:cubicBezTo>
                  <a:pt x="14294" y="12253"/>
                  <a:pt x="14205" y="12189"/>
                  <a:pt x="14151" y="12078"/>
                </a:cubicBezTo>
                <a:lnTo>
                  <a:pt x="14046" y="11874"/>
                </a:lnTo>
                <a:cubicBezTo>
                  <a:pt x="13999" y="11775"/>
                  <a:pt x="13987" y="11658"/>
                  <a:pt x="14004" y="11553"/>
                </a:cubicBezTo>
                <a:cubicBezTo>
                  <a:pt x="13747" y="10959"/>
                  <a:pt x="13688" y="10399"/>
                  <a:pt x="13827" y="9897"/>
                </a:cubicBezTo>
                <a:cubicBezTo>
                  <a:pt x="13970" y="9384"/>
                  <a:pt x="14298" y="9051"/>
                  <a:pt x="14571" y="8847"/>
                </a:cubicBezTo>
                <a:cubicBezTo>
                  <a:pt x="14680" y="7243"/>
                  <a:pt x="15159" y="6071"/>
                  <a:pt x="17013" y="6071"/>
                </a:cubicBezTo>
                <a:close/>
                <a:moveTo>
                  <a:pt x="8928" y="4301"/>
                </a:moveTo>
                <a:cubicBezTo>
                  <a:pt x="9058" y="4296"/>
                  <a:pt x="9184" y="4389"/>
                  <a:pt x="9251" y="4546"/>
                </a:cubicBezTo>
                <a:lnTo>
                  <a:pt x="10471" y="7422"/>
                </a:lnTo>
                <a:lnTo>
                  <a:pt x="13267" y="7422"/>
                </a:lnTo>
                <a:cubicBezTo>
                  <a:pt x="13464" y="7422"/>
                  <a:pt x="13628" y="7649"/>
                  <a:pt x="13628" y="7929"/>
                </a:cubicBezTo>
                <a:cubicBezTo>
                  <a:pt x="13628" y="8209"/>
                  <a:pt x="13464" y="8437"/>
                  <a:pt x="13267" y="8437"/>
                </a:cubicBezTo>
                <a:lnTo>
                  <a:pt x="10265" y="8437"/>
                </a:lnTo>
                <a:cubicBezTo>
                  <a:pt x="10134" y="8437"/>
                  <a:pt x="10012" y="8338"/>
                  <a:pt x="9949" y="8186"/>
                </a:cubicBezTo>
                <a:lnTo>
                  <a:pt x="8957" y="5847"/>
                </a:lnTo>
                <a:lnTo>
                  <a:pt x="7166" y="10601"/>
                </a:lnTo>
                <a:cubicBezTo>
                  <a:pt x="7107" y="10752"/>
                  <a:pt x="7002" y="10852"/>
                  <a:pt x="6880" y="10869"/>
                </a:cubicBezTo>
                <a:cubicBezTo>
                  <a:pt x="6867" y="10869"/>
                  <a:pt x="6855" y="10875"/>
                  <a:pt x="6842" y="10875"/>
                </a:cubicBezTo>
                <a:cubicBezTo>
                  <a:pt x="6733" y="10875"/>
                  <a:pt x="6628" y="10805"/>
                  <a:pt x="6556" y="10682"/>
                </a:cubicBezTo>
                <a:lnTo>
                  <a:pt x="5265" y="8437"/>
                </a:lnTo>
                <a:lnTo>
                  <a:pt x="2696" y="8437"/>
                </a:lnTo>
                <a:cubicBezTo>
                  <a:pt x="2495" y="8437"/>
                  <a:pt x="2331" y="8209"/>
                  <a:pt x="2331" y="7929"/>
                </a:cubicBezTo>
                <a:cubicBezTo>
                  <a:pt x="2331" y="7649"/>
                  <a:pt x="2495" y="7422"/>
                  <a:pt x="2696" y="7422"/>
                </a:cubicBezTo>
                <a:lnTo>
                  <a:pt x="5442" y="7422"/>
                </a:lnTo>
                <a:cubicBezTo>
                  <a:pt x="5551" y="7422"/>
                  <a:pt x="5656" y="7492"/>
                  <a:pt x="5728" y="7614"/>
                </a:cubicBezTo>
                <a:lnTo>
                  <a:pt x="6779" y="9446"/>
                </a:lnTo>
                <a:lnTo>
                  <a:pt x="8612" y="4570"/>
                </a:lnTo>
                <a:cubicBezTo>
                  <a:pt x="8675" y="4406"/>
                  <a:pt x="8793" y="4307"/>
                  <a:pt x="8928" y="4301"/>
                </a:cubicBezTo>
                <a:close/>
                <a:moveTo>
                  <a:pt x="488" y="0"/>
                </a:moveTo>
                <a:lnTo>
                  <a:pt x="17585" y="0"/>
                </a:lnTo>
                <a:cubicBezTo>
                  <a:pt x="17854" y="0"/>
                  <a:pt x="18069" y="303"/>
                  <a:pt x="18069" y="676"/>
                </a:cubicBezTo>
                <a:lnTo>
                  <a:pt x="18069" y="5161"/>
                </a:lnTo>
                <a:cubicBezTo>
                  <a:pt x="17728" y="5044"/>
                  <a:pt x="17346" y="4986"/>
                  <a:pt x="16921" y="4986"/>
                </a:cubicBezTo>
                <a:cubicBezTo>
                  <a:pt x="16774" y="4986"/>
                  <a:pt x="16631" y="4992"/>
                  <a:pt x="16492" y="5003"/>
                </a:cubicBezTo>
                <a:lnTo>
                  <a:pt x="16492" y="1872"/>
                </a:lnTo>
                <a:lnTo>
                  <a:pt x="1577" y="1872"/>
                </a:lnTo>
                <a:lnTo>
                  <a:pt x="1577" y="14695"/>
                </a:lnTo>
                <a:lnTo>
                  <a:pt x="12880" y="14695"/>
                </a:lnTo>
                <a:cubicBezTo>
                  <a:pt x="12644" y="15145"/>
                  <a:pt x="12434" y="15803"/>
                  <a:pt x="12253" y="16567"/>
                </a:cubicBezTo>
                <a:lnTo>
                  <a:pt x="11543" y="16567"/>
                </a:lnTo>
                <a:cubicBezTo>
                  <a:pt x="11602" y="17057"/>
                  <a:pt x="11703" y="17757"/>
                  <a:pt x="11867" y="18544"/>
                </a:cubicBezTo>
                <a:cubicBezTo>
                  <a:pt x="11732" y="19367"/>
                  <a:pt x="11623" y="20206"/>
                  <a:pt x="11534" y="20964"/>
                </a:cubicBezTo>
                <a:cubicBezTo>
                  <a:pt x="11509" y="21180"/>
                  <a:pt x="11526" y="21396"/>
                  <a:pt x="11572" y="21600"/>
                </a:cubicBezTo>
                <a:lnTo>
                  <a:pt x="6093" y="21600"/>
                </a:lnTo>
                <a:cubicBezTo>
                  <a:pt x="5925" y="21600"/>
                  <a:pt x="5773" y="21483"/>
                  <a:pt x="5681" y="21291"/>
                </a:cubicBezTo>
                <a:cubicBezTo>
                  <a:pt x="5593" y="21093"/>
                  <a:pt x="5580" y="20854"/>
                  <a:pt x="5652" y="20644"/>
                </a:cubicBezTo>
                <a:cubicBezTo>
                  <a:pt x="6173" y="19063"/>
                  <a:pt x="6421" y="17465"/>
                  <a:pt x="6526" y="16567"/>
                </a:cubicBezTo>
                <a:lnTo>
                  <a:pt x="488" y="16567"/>
                </a:lnTo>
                <a:cubicBezTo>
                  <a:pt x="219" y="16567"/>
                  <a:pt x="0" y="16264"/>
                  <a:pt x="0" y="15891"/>
                </a:cubicBezTo>
                <a:lnTo>
                  <a:pt x="0" y="676"/>
                </a:lnTo>
                <a:cubicBezTo>
                  <a:pt x="0" y="303"/>
                  <a:pt x="219" y="0"/>
                  <a:pt x="488" y="0"/>
                </a:cubicBezTo>
                <a:close/>
              </a:path>
            </a:pathLst>
          </a:custGeom>
          <a:solidFill>
            <a:srgbClr val="FFFFFF"/>
          </a:solidFill>
          <a:ln w="12700">
            <a:miter lim="400000"/>
          </a:ln>
        </p:spPr>
        <p:txBody>
          <a:bodyPr lIns="45719" rIns="45719"/>
          <a:lstStyle/>
          <a:p>
            <a:pPr>
              <a:defRPr>
                <a:solidFill>
                  <a:srgbClr val="7D7D7D"/>
                </a:solidFill>
                <a:latin typeface="AlibabaPuHuiTi_2_65_Medium"/>
                <a:ea typeface="AlibabaPuHuiTi_2_65_Medium"/>
                <a:cs typeface="AlibabaPuHuiTi_2_65_Medium"/>
                <a:sym typeface="AlibabaPuHuiTi_2_65_Medium"/>
              </a:defRPr>
            </a:pPr>
          </a:p>
        </p:txBody>
      </p:sp>
      <p:sp>
        <p:nvSpPr>
          <p:cNvPr id="7" name="矩形: 圆角 25"/>
          <p:cNvSpPr/>
          <p:nvPr>
            <p:custDataLst>
              <p:tags r:id="rId8"/>
            </p:custDataLst>
          </p:nvPr>
        </p:nvSpPr>
        <p:spPr>
          <a:xfrm>
            <a:off x="1440000" y="4500000"/>
            <a:ext cx="4680000" cy="1440000"/>
          </a:xfrm>
          <a:prstGeom prst="roundRect">
            <a:avLst>
              <a:gd name="adj" fmla="val 4257"/>
            </a:avLst>
          </a:prstGeom>
          <a:solidFill>
            <a:srgbClr val="FFFFFF"/>
          </a:solidFill>
          <a:ln w="12700">
            <a:miter lim="400000"/>
          </a:ln>
          <a:effectLst>
            <a:outerShdw blurRad="558800" dist="177800" dir="5400000" rotWithShape="0">
              <a:srgbClr val="3B5463">
                <a:alpha val="20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8" name="椭圆 9"/>
          <p:cNvSpPr/>
          <p:nvPr>
            <p:custDataLst>
              <p:tags r:id="rId9"/>
            </p:custDataLst>
          </p:nvPr>
        </p:nvSpPr>
        <p:spPr>
          <a:xfrm>
            <a:off x="1728602" y="4896000"/>
            <a:ext cx="665989" cy="665989"/>
          </a:xfrm>
          <a:prstGeom prst="ellipse">
            <a:avLst/>
          </a:prstGeom>
          <a:solidFill>
            <a:srgbClr val="004CE5"/>
          </a:solidFill>
          <a:ln w="12700">
            <a:miter lim="400000"/>
          </a:ln>
          <a:effectLst>
            <a:outerShdw blurRad="254000" dist="63500" dir="5400000" rotWithShape="0">
              <a:srgbClr val="535353">
                <a:alpha val="23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9" name="矩形 11"/>
          <p:cNvSpPr/>
          <p:nvPr>
            <p:custDataLst>
              <p:tags r:id="rId10"/>
            </p:custDataLst>
          </p:nvPr>
        </p:nvSpPr>
        <p:spPr>
          <a:xfrm>
            <a:off x="1440088" y="5908959"/>
            <a:ext cx="4680000" cy="36001"/>
          </a:xfrm>
          <a:prstGeom prst="rect">
            <a:avLst/>
          </a:prstGeom>
          <a:solidFill>
            <a:srgbClr val="004CE5"/>
          </a:solidFill>
          <a:ln w="12700">
            <a:miter lim="400000"/>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11" name="文本框 14"/>
          <p:cNvSpPr txBox="1"/>
          <p:nvPr>
            <p:custDataLst>
              <p:tags r:id="rId11"/>
            </p:custDataLst>
          </p:nvPr>
        </p:nvSpPr>
        <p:spPr>
          <a:xfrm>
            <a:off x="2520000" y="4824000"/>
            <a:ext cx="3611929" cy="802641"/>
          </a:xfrm>
          <a:prstGeom prst="rect">
            <a:avLst/>
          </a:prstGeom>
          <a:ln w="12700">
            <a:miter lim="400000"/>
          </a:ln>
        </p:spPr>
        <p:txBody>
          <a:bodyPr lIns="45719" rIns="45719">
            <a:spAutoFit/>
          </a:bodyPr>
          <a:lstStyle>
            <a:lvl1pPr>
              <a:lnSpc>
                <a:spcPct val="150000"/>
              </a:lnSpc>
              <a:defRPr sz="1000">
                <a:solidFill>
                  <a:srgbClr val="808080"/>
                </a:solidFill>
                <a:latin typeface="AlibabaPuHuiTi_2_65_Medium"/>
                <a:ea typeface="AlibabaPuHuiTi_2_65_Medium"/>
                <a:cs typeface="AlibabaPuHuiTi_2_65_Medium"/>
                <a:sym typeface="AlibabaPuHuiTi_2_65_Medium"/>
              </a:defRPr>
            </a:lvl1pPr>
          </a:lstStyle>
          <a:p>
            <a:r>
              <a:t>此处添加详细文本描述，建议与标题相关并符合整体语言风格此处添加详细文本描述此处添加详细文本描述此处添加详细文本描述此处添加详细文本描述</a:t>
            </a:r>
          </a:p>
        </p:txBody>
      </p:sp>
      <p:sp>
        <p:nvSpPr>
          <p:cNvPr id="493" name="Shape 1844"/>
          <p:cNvSpPr/>
          <p:nvPr>
            <p:custDataLst>
              <p:tags r:id="rId12"/>
            </p:custDataLst>
          </p:nvPr>
        </p:nvSpPr>
        <p:spPr>
          <a:xfrm>
            <a:off x="1906625" y="5088700"/>
            <a:ext cx="314726" cy="303511"/>
          </a:xfrm>
          <a:custGeom>
            <a:avLst/>
            <a:gdLst/>
            <a:ahLst/>
            <a:cxnLst>
              <a:cxn ang="0">
                <a:pos x="wd2" y="hd2"/>
              </a:cxn>
              <a:cxn ang="5400000">
                <a:pos x="wd2" y="hd2"/>
              </a:cxn>
              <a:cxn ang="10800000">
                <a:pos x="wd2" y="hd2"/>
              </a:cxn>
              <a:cxn ang="16200000">
                <a:pos x="wd2" y="hd2"/>
              </a:cxn>
            </a:cxnLst>
            <a:rect l="0" t="0" r="r" b="b"/>
            <a:pathLst>
              <a:path w="21600" h="21600" extrusionOk="0">
                <a:moveTo>
                  <a:pt x="20056" y="0"/>
                </a:moveTo>
                <a:lnTo>
                  <a:pt x="1542" y="0"/>
                </a:lnTo>
                <a:cubicBezTo>
                  <a:pt x="690" y="0"/>
                  <a:pt x="0" y="716"/>
                  <a:pt x="0" y="1599"/>
                </a:cubicBezTo>
                <a:lnTo>
                  <a:pt x="0" y="15200"/>
                </a:lnTo>
                <a:cubicBezTo>
                  <a:pt x="0" y="16085"/>
                  <a:pt x="690" y="16801"/>
                  <a:pt x="1542" y="16801"/>
                </a:cubicBezTo>
                <a:lnTo>
                  <a:pt x="5400" y="16801"/>
                </a:lnTo>
                <a:lnTo>
                  <a:pt x="5400" y="21600"/>
                </a:lnTo>
                <a:lnTo>
                  <a:pt x="13885" y="16801"/>
                </a:lnTo>
                <a:lnTo>
                  <a:pt x="20056" y="16801"/>
                </a:lnTo>
                <a:cubicBezTo>
                  <a:pt x="20908" y="16801"/>
                  <a:pt x="21600" y="16085"/>
                  <a:pt x="21600" y="15200"/>
                </a:cubicBezTo>
                <a:lnTo>
                  <a:pt x="21600" y="1599"/>
                </a:lnTo>
                <a:cubicBezTo>
                  <a:pt x="21600" y="716"/>
                  <a:pt x="20908" y="0"/>
                  <a:pt x="20056" y="0"/>
                </a:cubicBezTo>
                <a:close/>
                <a:moveTo>
                  <a:pt x="5400" y="9601"/>
                </a:moveTo>
                <a:cubicBezTo>
                  <a:pt x="4547" y="9601"/>
                  <a:pt x="3857" y="8883"/>
                  <a:pt x="3857" y="8000"/>
                </a:cubicBezTo>
                <a:cubicBezTo>
                  <a:pt x="3857" y="7116"/>
                  <a:pt x="4547" y="6400"/>
                  <a:pt x="5400" y="6400"/>
                </a:cubicBezTo>
                <a:cubicBezTo>
                  <a:pt x="6252" y="6400"/>
                  <a:pt x="6942" y="7116"/>
                  <a:pt x="6942" y="8000"/>
                </a:cubicBezTo>
                <a:cubicBezTo>
                  <a:pt x="6942" y="8883"/>
                  <a:pt x="6252" y="9601"/>
                  <a:pt x="5400" y="9601"/>
                </a:cubicBezTo>
                <a:close/>
                <a:moveTo>
                  <a:pt x="10799" y="9601"/>
                </a:moveTo>
                <a:cubicBezTo>
                  <a:pt x="9947" y="9601"/>
                  <a:pt x="9257" y="8883"/>
                  <a:pt x="9257" y="8000"/>
                </a:cubicBezTo>
                <a:cubicBezTo>
                  <a:pt x="9257" y="7116"/>
                  <a:pt x="9947" y="6400"/>
                  <a:pt x="10799" y="6400"/>
                </a:cubicBezTo>
                <a:cubicBezTo>
                  <a:pt x="11653" y="6400"/>
                  <a:pt x="12343" y="7116"/>
                  <a:pt x="12343" y="8000"/>
                </a:cubicBezTo>
                <a:cubicBezTo>
                  <a:pt x="12343" y="8883"/>
                  <a:pt x="11653" y="9601"/>
                  <a:pt x="10799" y="9601"/>
                </a:cubicBezTo>
                <a:close/>
                <a:moveTo>
                  <a:pt x="16200" y="9601"/>
                </a:moveTo>
                <a:cubicBezTo>
                  <a:pt x="15348" y="9601"/>
                  <a:pt x="14656" y="8883"/>
                  <a:pt x="14656" y="8000"/>
                </a:cubicBezTo>
                <a:cubicBezTo>
                  <a:pt x="14656" y="7116"/>
                  <a:pt x="15348" y="6400"/>
                  <a:pt x="16200" y="6400"/>
                </a:cubicBezTo>
                <a:cubicBezTo>
                  <a:pt x="17052" y="6400"/>
                  <a:pt x="17742" y="7116"/>
                  <a:pt x="17742" y="8000"/>
                </a:cubicBezTo>
                <a:cubicBezTo>
                  <a:pt x="17742" y="8883"/>
                  <a:pt x="17052" y="9601"/>
                  <a:pt x="16200" y="9601"/>
                </a:cubicBezTo>
                <a:close/>
              </a:path>
            </a:pathLst>
          </a:custGeom>
          <a:solidFill>
            <a:srgbClr val="FFFFFF"/>
          </a:solidFill>
          <a:ln w="12700">
            <a:miter lim="400000"/>
          </a:ln>
        </p:spPr>
        <p:txBody>
          <a:bodyPr lIns="45719" rIns="45719" anchor="ctr"/>
          <a:p>
            <a:pPr algn="ctr">
              <a:defRPr>
                <a:solidFill>
                  <a:srgbClr val="FFFFFF"/>
                </a:solidFill>
                <a:latin typeface="AlibabaPuHuiTi_2_65_Medium"/>
                <a:ea typeface="AlibabaPuHuiTi_2_65_Medium"/>
                <a:cs typeface="AlibabaPuHuiTi_2_65_Medium"/>
                <a:sym typeface="AlibabaPuHuiTi_2_65_Medium"/>
              </a:defRPr>
            </a:pPr>
          </a:p>
        </p:txBody>
      </p:sp>
      <p:sp>
        <p:nvSpPr>
          <p:cNvPr id="384" name="矩形 5"/>
          <p:cNvSpPr txBox="1"/>
          <p:nvPr/>
        </p:nvSpPr>
        <p:spPr>
          <a:xfrm>
            <a:off x="1440000" y="1666165"/>
            <a:ext cx="3701103" cy="475615"/>
          </a:xfrm>
          <a:prstGeom prst="rect">
            <a:avLst/>
          </a:prstGeom>
          <a:ln w="12700">
            <a:miter lim="400000"/>
          </a:ln>
        </p:spPr>
        <p:txBody>
          <a:bodyPr lIns="45719" rIns="45719">
            <a:spAutoFit/>
          </a:bodyPr>
          <a:lstStyle>
            <a:lvl1pPr>
              <a:lnSpc>
                <a:spcPct val="125000"/>
              </a:lnSpc>
              <a:defRPr sz="2000">
                <a:solidFill>
                  <a:srgbClr val="404040"/>
                </a:solidFill>
                <a:latin typeface="AlibabaPuHuiTi_2_65_Medium"/>
                <a:ea typeface="AlibabaPuHuiTi_2_65_Medium"/>
                <a:cs typeface="AlibabaPuHuiTi_2_65_Medium"/>
                <a:sym typeface="AlibabaPuHuiTi_2_65_Medium"/>
              </a:defRPr>
            </a:lvl1pPr>
          </a:lstStyle>
          <a:p>
            <a:r>
              <a:rPr lang="zh-CN">
                <a:latin typeface="HarmonyOS Sans SC Medium" panose="00000600000000000000" charset="-122"/>
                <a:ea typeface="HarmonyOS Sans SC Medium" panose="00000600000000000000" charset="-122"/>
              </a:rPr>
              <a:t>请输入</a:t>
            </a:r>
            <a:r>
              <a:rPr lang="zh-CN">
                <a:latin typeface="HarmonyOS Sans SC Medium" panose="00000600000000000000" charset="-122"/>
                <a:ea typeface="HarmonyOS Sans SC Medium" panose="00000600000000000000" charset="-122"/>
              </a:rPr>
              <a:t>内容</a:t>
            </a:r>
            <a:endParaRPr lang="zh-CN">
              <a:latin typeface="HarmonyOS Sans SC Medium" panose="00000600000000000000" charset="-122"/>
              <a:ea typeface="HarmonyOS Sans SC Medium" panose="00000600000000000000" charset="-122"/>
            </a:endParaRPr>
          </a:p>
        </p:txBody>
      </p:sp>
      <p:sp>
        <p:nvSpPr>
          <p:cNvPr id="385" name="矩形 6"/>
          <p:cNvSpPr txBox="1"/>
          <p:nvPr/>
        </p:nvSpPr>
        <p:spPr>
          <a:xfrm>
            <a:off x="1440000" y="2148196"/>
            <a:ext cx="9409646" cy="553085"/>
          </a:xfrm>
          <a:prstGeom prst="rect">
            <a:avLst/>
          </a:prstGeom>
          <a:ln w="12700">
            <a:miter lim="400000"/>
          </a:ln>
        </p:spPr>
        <p:txBody>
          <a:bodyPr lIns="45719" rIns="45719">
            <a:spAutoFit/>
          </a:bodyPr>
          <a:lstStyle/>
          <a:p>
            <a:pPr>
              <a:lnSpc>
                <a:spcPct val="150000"/>
              </a:lnSpc>
              <a:defRPr sz="1000">
                <a:solidFill>
                  <a:srgbClr val="808080"/>
                </a:solidFill>
                <a:latin typeface="AlibabaPuHuiTi_2_65_Medium"/>
                <a:ea typeface="AlibabaPuHuiTi_2_65_Medium"/>
                <a:cs typeface="AlibabaPuHuiTi_2_65_Medium"/>
                <a:sym typeface="AlibabaPuHuiTi_2_65_Medium"/>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在这里输入你的正文阐述与关键词标题相关的具体内容，</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a:p>
            <a:pPr>
              <a:lnSpc>
                <a:spcPct val="150000"/>
              </a:lnSpc>
              <a:defRPr sz="1000">
                <a:solidFill>
                  <a:srgbClr val="808080"/>
                </a:solidFill>
                <a:latin typeface="AlibabaPuHuiTi_2_65_Medium"/>
                <a:ea typeface="AlibabaPuHuiTi_2_65_Medium"/>
                <a:cs typeface="AlibabaPuHuiTi_2_65_Medium"/>
                <a:sym typeface="AlibabaPuHuiTi_2_65_Medium"/>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若字数太多酌情删减文案在这里输入你的正文阐述与关键词标题相关的具体内容</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p:txBody>
      </p:sp>
      <p:sp>
        <p:nvSpPr>
          <p:cNvPr id="481" name="椭圆 5"/>
          <p:cNvSpPr/>
          <p:nvPr/>
        </p:nvSpPr>
        <p:spPr>
          <a:xfrm>
            <a:off x="10248103" y="2364775"/>
            <a:ext cx="720001" cy="720001"/>
          </a:xfrm>
          <a:prstGeom prst="ellipse">
            <a:avLst/>
          </a:prstGeom>
          <a:solidFill>
            <a:srgbClr val="2A64E3"/>
          </a:solidFill>
          <a:ln w="12700">
            <a:miter lim="400000"/>
          </a:ln>
          <a:effectLst>
            <a:outerShdw blurRad="254000" dist="63500" dir="5400000" rotWithShape="0">
              <a:srgbClr val="535353">
                <a:alpha val="23000"/>
              </a:srgbClr>
            </a:outerShdw>
          </a:effectLst>
        </p:spPr>
        <p:txBody>
          <a:bodyPr lIns="45719" rIns="45719" anchor="ctr"/>
          <a:p>
            <a:pPr algn="ctr">
              <a:defRPr>
                <a:solidFill>
                  <a:srgbClr val="FFFFFF"/>
                </a:solidFill>
                <a:latin typeface="AlibabaPuHuiTi_2_65_Medium"/>
                <a:ea typeface="AlibabaPuHuiTi_2_65_Medium"/>
                <a:cs typeface="AlibabaPuHuiTi_2_65_Medium"/>
                <a:sym typeface="AlibabaPuHuiTi_2_65_Medium"/>
              </a:defRPr>
            </a:pPr>
          </a:p>
        </p:txBody>
      </p:sp>
      <p:pic>
        <p:nvPicPr>
          <p:cNvPr id="494" name="图片 18" descr="图片 18"/>
          <p:cNvPicPr>
            <a:picLocks noChangeAspect="1"/>
          </p:cNvPicPr>
          <p:nvPr/>
        </p:nvPicPr>
        <p:blipFill>
          <a:blip r:embed="rId13"/>
          <a:srcRect l="14753" r="14751"/>
          <a:stretch>
            <a:fillRect/>
          </a:stretch>
        </p:blipFill>
        <p:spPr>
          <a:xfrm>
            <a:off x="7603362" y="2363282"/>
            <a:ext cx="3368676" cy="326297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836"/>
                  <a:pt x="0" y="10800"/>
                </a:cubicBezTo>
                <a:cubicBezTo>
                  <a:pt x="0" y="16764"/>
                  <a:pt x="4835" y="21600"/>
                  <a:pt x="10800" y="21600"/>
                </a:cubicBezTo>
                <a:cubicBezTo>
                  <a:pt x="16765" y="21600"/>
                  <a:pt x="21600" y="16764"/>
                  <a:pt x="21600" y="10800"/>
                </a:cubicBezTo>
                <a:cubicBezTo>
                  <a:pt x="21600" y="4836"/>
                  <a:pt x="16765" y="0"/>
                  <a:pt x="10800" y="0"/>
                </a:cubicBezTo>
                <a:close/>
              </a:path>
            </a:pathLst>
          </a:custGeom>
          <a:ln w="12700">
            <a:miter lim="400000"/>
            <a:headEnd/>
            <a:tailEnd/>
          </a:ln>
        </p:spPr>
      </p:pic>
      <p:sp>
        <p:nvSpPr>
          <p:cNvPr id="495" name="椭圆 19"/>
          <p:cNvSpPr/>
          <p:nvPr/>
        </p:nvSpPr>
        <p:spPr>
          <a:xfrm>
            <a:off x="7784875" y="5220749"/>
            <a:ext cx="530139" cy="530139"/>
          </a:xfrm>
          <a:prstGeom prst="ellipse">
            <a:avLst/>
          </a:prstGeom>
          <a:solidFill>
            <a:srgbClr val="004CE5"/>
          </a:solidFill>
          <a:ln w="12700">
            <a:miter lim="400000"/>
          </a:ln>
          <a:effectLst>
            <a:outerShdw blurRad="254000" dist="63500" dir="5400000" rotWithShape="0">
              <a:srgbClr val="535353">
                <a:alpha val="23000"/>
              </a:srgbClr>
            </a:outerShdw>
          </a:effectLst>
        </p:spPr>
        <p:txBody>
          <a:bodyPr lIns="45719" rIns="45719" anchor="ctr"/>
          <a:p>
            <a:pPr algn="ctr">
              <a:defRPr>
                <a:solidFill>
                  <a:srgbClr val="FFFFFF"/>
                </a:solidFill>
                <a:latin typeface="AlibabaPuHuiTi_2_65_Medium"/>
                <a:ea typeface="AlibabaPuHuiTi_2_65_Medium"/>
                <a:cs typeface="AlibabaPuHuiTi_2_65_Medium"/>
                <a:sym typeface="AlibabaPuHuiTi_2_65_Medium"/>
              </a:defRPr>
            </a:pPr>
          </a:p>
        </p:txBody>
      </p:sp>
      <p:sp>
        <p:nvSpPr>
          <p:cNvPr id="496" name="椭圆 20"/>
          <p:cNvSpPr/>
          <p:nvPr/>
        </p:nvSpPr>
        <p:spPr>
          <a:xfrm>
            <a:off x="9696399" y="5845248"/>
            <a:ext cx="285005" cy="285005"/>
          </a:xfrm>
          <a:prstGeom prst="ellipse">
            <a:avLst/>
          </a:prstGeom>
          <a:solidFill>
            <a:srgbClr val="2A64E3"/>
          </a:solidFill>
          <a:ln w="12700">
            <a:miter lim="400000"/>
          </a:ln>
          <a:effectLst>
            <a:outerShdw blurRad="254000" dist="63500" dir="5400000" rotWithShape="0">
              <a:srgbClr val="535353">
                <a:alpha val="23000"/>
              </a:srgbClr>
            </a:outerShdw>
          </a:effectLst>
        </p:spPr>
        <p:txBody>
          <a:bodyPr lIns="45719" rIns="45719" anchor="ctr"/>
          <a:p>
            <a:pPr algn="ctr">
              <a:defRPr>
                <a:solidFill>
                  <a:srgbClr val="FFFFFF"/>
                </a:solidFill>
                <a:latin typeface="AlibabaPuHuiTi_2_65_Medium"/>
                <a:ea typeface="AlibabaPuHuiTi_2_65_Medium"/>
                <a:cs typeface="AlibabaPuHuiTi_2_65_Medium"/>
                <a:sym typeface="AlibabaPuHuiTi_2_65_Medium"/>
              </a:defRPr>
            </a:pPr>
          </a:p>
        </p:txBody>
      </p:sp>
    </p:spTree>
    <p:custDataLst>
      <p:tags r:id="rId14"/>
    </p:custDataLst>
  </p:cSld>
  <p:clrMapOvr>
    <a:masterClrMapping/>
  </p:clrMapOvr>
  <p:timing>
    <p:tnLst>
      <p:par>
        <p:cTn id="1" dur="indefinite" restart="never" fill="hold"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51" name="矩形: 圆角 2"/>
          <p:cNvSpPr/>
          <p:nvPr/>
        </p:nvSpPr>
        <p:spPr>
          <a:xfrm rot="2700000">
            <a:off x="5128990" y="4102008"/>
            <a:ext cx="1737813" cy="1737813"/>
          </a:xfrm>
          <a:prstGeom prst="roundRect">
            <a:avLst>
              <a:gd name="adj" fmla="val 16667"/>
            </a:avLst>
          </a:prstGeom>
          <a:solidFill>
            <a:srgbClr val="E3EFF8"/>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52" name="矩形: 圆角 5"/>
          <p:cNvSpPr/>
          <p:nvPr/>
        </p:nvSpPr>
        <p:spPr>
          <a:xfrm>
            <a:off x="5128991" y="4102008"/>
            <a:ext cx="1737813" cy="1737813"/>
          </a:xfrm>
          <a:prstGeom prst="roundRect">
            <a:avLst>
              <a:gd name="adj" fmla="val 16667"/>
            </a:avLst>
          </a:prstGeom>
          <a:gradFill>
            <a:gsLst>
              <a:gs pos="0">
                <a:srgbClr val="004CE5"/>
              </a:gs>
              <a:gs pos="74901">
                <a:srgbClr val="87A9EE"/>
              </a:gs>
              <a:gs pos="100000">
                <a:srgbClr val="E3EFF8"/>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sz="4400">
                <a:solidFill>
                  <a:srgbClr val="FFFFFF"/>
                </a:solidFill>
                <a:effectLst>
                  <a:outerShdw blurRad="215900" dist="38100" dir="2700000" rotWithShape="0">
                    <a:srgbClr val="000000">
                      <a:alpha val="14000"/>
                    </a:srgbClr>
                  </a:outerShdw>
                </a:effectLst>
                <a:latin typeface="AlibabaPuHuiTi_2_65_Medium"/>
                <a:ea typeface="AlibabaPuHuiTi_2_65_Medium"/>
                <a:cs typeface="AlibabaPuHuiTi_2_65_Medium"/>
                <a:sym typeface="AlibabaPuHuiTi_2_65_Medium"/>
              </a:defRPr>
            </a:pPr>
          </a:p>
        </p:txBody>
      </p:sp>
      <p:sp>
        <p:nvSpPr>
          <p:cNvPr id="553" name="椭圆 8"/>
          <p:cNvSpPr/>
          <p:nvPr/>
        </p:nvSpPr>
        <p:spPr>
          <a:xfrm rot="16200000">
            <a:off x="2867823" y="4631001"/>
            <a:ext cx="943993" cy="943993"/>
          </a:xfrm>
          <a:prstGeom prst="ellipse">
            <a:avLst/>
          </a:prstGeom>
          <a:gradFill>
            <a:gsLst>
              <a:gs pos="0">
                <a:srgbClr val="2A64E3"/>
              </a:gs>
              <a:gs pos="92572">
                <a:srgbClr val="87A9EE"/>
              </a:gs>
              <a:gs pos="100000">
                <a:srgbClr val="E3EFF8"/>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sz="4400">
                <a:solidFill>
                  <a:srgbClr val="FFFFFF"/>
                </a:solidFill>
                <a:effectLst>
                  <a:outerShdw blurRad="215900" dist="38100" dir="2700000" rotWithShape="0">
                    <a:srgbClr val="000000">
                      <a:alpha val="14000"/>
                    </a:srgbClr>
                  </a:outerShdw>
                </a:effectLst>
                <a:latin typeface="AlibabaPuHuiTi_2_65_Medium"/>
                <a:ea typeface="AlibabaPuHuiTi_2_65_Medium"/>
                <a:cs typeface="AlibabaPuHuiTi_2_65_Medium"/>
                <a:sym typeface="AlibabaPuHuiTi_2_65_Medium"/>
              </a:defRPr>
            </a:pPr>
          </a:p>
        </p:txBody>
      </p:sp>
      <p:sp>
        <p:nvSpPr>
          <p:cNvPr id="554" name="椭圆 9"/>
          <p:cNvSpPr/>
          <p:nvPr/>
        </p:nvSpPr>
        <p:spPr>
          <a:xfrm rot="18360000">
            <a:off x="3375471" y="3011956"/>
            <a:ext cx="943993" cy="943993"/>
          </a:xfrm>
          <a:prstGeom prst="ellipse">
            <a:avLst/>
          </a:prstGeom>
          <a:gradFill>
            <a:gsLst>
              <a:gs pos="0">
                <a:srgbClr val="EA3323"/>
              </a:gs>
              <a:gs pos="92572">
                <a:srgbClr val="E7918D"/>
              </a:gs>
              <a:gs pos="100000">
                <a:srgbClr val="E3EFF8"/>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sz="4400">
                <a:solidFill>
                  <a:srgbClr val="FFFFFF"/>
                </a:solidFill>
                <a:effectLst>
                  <a:outerShdw blurRad="215900" dist="38100" dir="2700000" rotWithShape="0">
                    <a:srgbClr val="000000">
                      <a:alpha val="14000"/>
                    </a:srgbClr>
                  </a:outerShdw>
                </a:effectLst>
                <a:latin typeface="AlibabaPuHuiTi_2_65_Medium"/>
                <a:ea typeface="AlibabaPuHuiTi_2_65_Medium"/>
                <a:cs typeface="AlibabaPuHuiTi_2_65_Medium"/>
                <a:sym typeface="AlibabaPuHuiTi_2_65_Medium"/>
              </a:defRPr>
            </a:pPr>
          </a:p>
        </p:txBody>
      </p:sp>
      <p:sp>
        <p:nvSpPr>
          <p:cNvPr id="555" name="椭圆 10"/>
          <p:cNvSpPr/>
          <p:nvPr/>
        </p:nvSpPr>
        <p:spPr>
          <a:xfrm rot="20520000">
            <a:off x="4704512" y="1916831"/>
            <a:ext cx="943993" cy="943993"/>
          </a:xfrm>
          <a:prstGeom prst="ellipse">
            <a:avLst/>
          </a:prstGeom>
          <a:gradFill>
            <a:gsLst>
              <a:gs pos="0">
                <a:srgbClr val="2A64E3"/>
              </a:gs>
              <a:gs pos="92572">
                <a:srgbClr val="87A9EE"/>
              </a:gs>
              <a:gs pos="100000">
                <a:srgbClr val="E3EFF8"/>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sz="4400">
                <a:solidFill>
                  <a:srgbClr val="FFFFFF"/>
                </a:solidFill>
                <a:effectLst>
                  <a:outerShdw blurRad="215900" dist="38100" dir="2700000" rotWithShape="0">
                    <a:srgbClr val="000000">
                      <a:alpha val="14000"/>
                    </a:srgbClr>
                  </a:outerShdw>
                </a:effectLst>
                <a:latin typeface="AlibabaPuHuiTi_2_65_Medium"/>
                <a:ea typeface="AlibabaPuHuiTi_2_65_Medium"/>
                <a:cs typeface="AlibabaPuHuiTi_2_65_Medium"/>
                <a:sym typeface="AlibabaPuHuiTi_2_65_Medium"/>
              </a:defRPr>
            </a:pPr>
          </a:p>
        </p:txBody>
      </p:sp>
      <p:sp>
        <p:nvSpPr>
          <p:cNvPr id="556" name="椭圆 11"/>
          <p:cNvSpPr/>
          <p:nvPr/>
        </p:nvSpPr>
        <p:spPr>
          <a:xfrm rot="1080000">
            <a:off x="6347295" y="1916832"/>
            <a:ext cx="943993" cy="943993"/>
          </a:xfrm>
          <a:prstGeom prst="ellipse">
            <a:avLst/>
          </a:prstGeom>
          <a:gradFill>
            <a:gsLst>
              <a:gs pos="0">
                <a:srgbClr val="F2A5A8"/>
              </a:gs>
              <a:gs pos="92572">
                <a:srgbClr val="EACAD0"/>
              </a:gs>
              <a:gs pos="100000">
                <a:srgbClr val="E3EFF8"/>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sz="4400">
                <a:solidFill>
                  <a:srgbClr val="FFFFFF"/>
                </a:solidFill>
                <a:effectLst>
                  <a:outerShdw blurRad="215900" dist="38100" dir="2700000" rotWithShape="0">
                    <a:srgbClr val="000000">
                      <a:alpha val="14000"/>
                    </a:srgbClr>
                  </a:outerShdw>
                </a:effectLst>
                <a:latin typeface="AlibabaPuHuiTi_2_65_Medium"/>
                <a:ea typeface="AlibabaPuHuiTi_2_65_Medium"/>
                <a:cs typeface="AlibabaPuHuiTi_2_65_Medium"/>
                <a:sym typeface="AlibabaPuHuiTi_2_65_Medium"/>
              </a:defRPr>
            </a:pPr>
          </a:p>
        </p:txBody>
      </p:sp>
      <p:sp>
        <p:nvSpPr>
          <p:cNvPr id="557" name="椭圆 12"/>
          <p:cNvSpPr/>
          <p:nvPr/>
        </p:nvSpPr>
        <p:spPr>
          <a:xfrm rot="3240000">
            <a:off x="7676335" y="3011957"/>
            <a:ext cx="943993" cy="943993"/>
          </a:xfrm>
          <a:prstGeom prst="ellipse">
            <a:avLst/>
          </a:prstGeom>
          <a:gradFill>
            <a:gsLst>
              <a:gs pos="0">
                <a:srgbClr val="2A64E3"/>
              </a:gs>
              <a:gs pos="92572">
                <a:srgbClr val="87A9EE"/>
              </a:gs>
              <a:gs pos="100000">
                <a:srgbClr val="E3EFF8"/>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sz="4400">
                <a:solidFill>
                  <a:srgbClr val="FFFFFF"/>
                </a:solidFill>
                <a:effectLst>
                  <a:outerShdw blurRad="215900" dist="38100" dir="2700000" rotWithShape="0">
                    <a:srgbClr val="000000">
                      <a:alpha val="14000"/>
                    </a:srgbClr>
                  </a:outerShdw>
                </a:effectLst>
                <a:latin typeface="AlibabaPuHuiTi_2_65_Medium"/>
                <a:ea typeface="AlibabaPuHuiTi_2_65_Medium"/>
                <a:cs typeface="AlibabaPuHuiTi_2_65_Medium"/>
                <a:sym typeface="AlibabaPuHuiTi_2_65_Medium"/>
              </a:defRPr>
            </a:pPr>
          </a:p>
        </p:txBody>
      </p:sp>
      <p:sp>
        <p:nvSpPr>
          <p:cNvPr id="558" name="椭圆 13"/>
          <p:cNvSpPr/>
          <p:nvPr/>
        </p:nvSpPr>
        <p:spPr>
          <a:xfrm rot="5400000">
            <a:off x="8183983" y="4631002"/>
            <a:ext cx="943993" cy="943993"/>
          </a:xfrm>
          <a:prstGeom prst="ellipse">
            <a:avLst/>
          </a:prstGeom>
          <a:gradFill>
            <a:gsLst>
              <a:gs pos="0">
                <a:srgbClr val="FAE44C"/>
              </a:gs>
              <a:gs pos="92572">
                <a:srgbClr val="EFE9A2"/>
              </a:gs>
              <a:gs pos="100000">
                <a:srgbClr val="E3EFF8"/>
              </a:gs>
            </a:gsLst>
            <a:lin ang="2700000"/>
          </a:gradFill>
          <a:ln w="12700">
            <a:miter lim="400000"/>
          </a:ln>
          <a:effectLst>
            <a:outerShdw blurRad="190500" dist="38100" dir="2700000" rotWithShape="0">
              <a:srgbClr val="000000">
                <a:alpha val="25000"/>
              </a:srgbClr>
            </a:outerShdw>
          </a:effectLst>
        </p:spPr>
        <p:txBody>
          <a:bodyPr lIns="45719" rIns="45719" anchor="ctr"/>
          <a:lstStyle/>
          <a:p>
            <a:pPr algn="ctr">
              <a:defRPr sz="4400">
                <a:solidFill>
                  <a:srgbClr val="FFFFFF"/>
                </a:solidFill>
                <a:effectLst>
                  <a:outerShdw blurRad="215900" dist="38100" dir="2700000" rotWithShape="0">
                    <a:srgbClr val="000000">
                      <a:alpha val="14000"/>
                    </a:srgbClr>
                  </a:outerShdw>
                </a:effectLst>
                <a:latin typeface="AlibabaPuHuiTi_2_65_Medium"/>
                <a:ea typeface="AlibabaPuHuiTi_2_65_Medium"/>
                <a:cs typeface="AlibabaPuHuiTi_2_65_Medium"/>
                <a:sym typeface="AlibabaPuHuiTi_2_65_Medium"/>
              </a:defRPr>
            </a:pPr>
          </a:p>
        </p:txBody>
      </p:sp>
      <p:sp>
        <p:nvSpPr>
          <p:cNvPr id="559" name="椭圆 14"/>
          <p:cNvSpPr/>
          <p:nvPr/>
        </p:nvSpPr>
        <p:spPr>
          <a:xfrm rot="16200000">
            <a:off x="4017064" y="5272699"/>
            <a:ext cx="133401" cy="133401"/>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60" name="椭圆 15"/>
          <p:cNvSpPr/>
          <p:nvPr/>
        </p:nvSpPr>
        <p:spPr>
          <a:xfrm rot="16200000">
            <a:off x="4253817" y="5303687"/>
            <a:ext cx="71423" cy="71423"/>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61" name="椭圆 16"/>
          <p:cNvSpPr/>
          <p:nvPr/>
        </p:nvSpPr>
        <p:spPr>
          <a:xfrm rot="16200000">
            <a:off x="4407994" y="5323767"/>
            <a:ext cx="31267" cy="31267"/>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62" name="椭圆 17"/>
          <p:cNvSpPr/>
          <p:nvPr/>
        </p:nvSpPr>
        <p:spPr>
          <a:xfrm rot="18360000">
            <a:off x="4345773" y="4016885"/>
            <a:ext cx="133401" cy="133401"/>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63" name="椭圆 18"/>
          <p:cNvSpPr/>
          <p:nvPr/>
        </p:nvSpPr>
        <p:spPr>
          <a:xfrm rot="18360000">
            <a:off x="4543229" y="4168820"/>
            <a:ext cx="71423" cy="71423"/>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64" name="椭圆 19"/>
          <p:cNvSpPr/>
          <p:nvPr/>
        </p:nvSpPr>
        <p:spPr>
          <a:xfrm rot="18360000">
            <a:off x="4671794" y="4267721"/>
            <a:ext cx="31267" cy="31267"/>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65" name="椭圆 20"/>
          <p:cNvSpPr/>
          <p:nvPr/>
        </p:nvSpPr>
        <p:spPr>
          <a:xfrm rot="19971605">
            <a:off x="5369924" y="3148922"/>
            <a:ext cx="133403" cy="133403"/>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66" name="椭圆 21"/>
          <p:cNvSpPr/>
          <p:nvPr/>
        </p:nvSpPr>
        <p:spPr>
          <a:xfrm rot="19971605">
            <a:off x="5494778" y="3363022"/>
            <a:ext cx="71423" cy="71423"/>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67" name="椭圆 22"/>
          <p:cNvSpPr/>
          <p:nvPr/>
        </p:nvSpPr>
        <p:spPr>
          <a:xfrm rot="19971605">
            <a:off x="5576025" y="3502435"/>
            <a:ext cx="31267" cy="31267"/>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68" name="椭圆 23"/>
          <p:cNvSpPr/>
          <p:nvPr/>
        </p:nvSpPr>
        <p:spPr>
          <a:xfrm rot="1808571">
            <a:off x="6584167" y="3150315"/>
            <a:ext cx="133403" cy="133403"/>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69" name="椭圆 24"/>
          <p:cNvSpPr/>
          <p:nvPr/>
        </p:nvSpPr>
        <p:spPr>
          <a:xfrm rot="1808571">
            <a:off x="6511831" y="3359246"/>
            <a:ext cx="71423" cy="71423"/>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70" name="椭圆 25"/>
          <p:cNvSpPr/>
          <p:nvPr/>
        </p:nvSpPr>
        <p:spPr>
          <a:xfrm rot="1808571">
            <a:off x="6464569" y="3495290"/>
            <a:ext cx="31267" cy="31267"/>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71" name="椭圆 26"/>
          <p:cNvSpPr/>
          <p:nvPr/>
        </p:nvSpPr>
        <p:spPr>
          <a:xfrm rot="3240000">
            <a:off x="7538054" y="4003075"/>
            <a:ext cx="133401" cy="133401"/>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72" name="椭圆 27"/>
          <p:cNvSpPr/>
          <p:nvPr/>
        </p:nvSpPr>
        <p:spPr>
          <a:xfrm rot="3240000">
            <a:off x="7402577" y="4155010"/>
            <a:ext cx="71423" cy="71423"/>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73" name="椭圆 28"/>
          <p:cNvSpPr/>
          <p:nvPr/>
        </p:nvSpPr>
        <p:spPr>
          <a:xfrm rot="3240000">
            <a:off x="7314166" y="4253908"/>
            <a:ext cx="31267" cy="31267"/>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74" name="椭圆 29"/>
          <p:cNvSpPr/>
          <p:nvPr/>
        </p:nvSpPr>
        <p:spPr>
          <a:xfrm rot="5400000">
            <a:off x="7837882" y="5272699"/>
            <a:ext cx="133403" cy="133403"/>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75" name="椭圆 30"/>
          <p:cNvSpPr/>
          <p:nvPr/>
        </p:nvSpPr>
        <p:spPr>
          <a:xfrm rot="5400000">
            <a:off x="7663105" y="5303689"/>
            <a:ext cx="71423" cy="71423"/>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76" name="椭圆 31"/>
          <p:cNvSpPr/>
          <p:nvPr/>
        </p:nvSpPr>
        <p:spPr>
          <a:xfrm rot="5400000">
            <a:off x="7549083" y="5323766"/>
            <a:ext cx="31267" cy="31267"/>
          </a:xfrm>
          <a:prstGeom prst="ellipse">
            <a:avLst/>
          </a:prstGeom>
          <a:solidFill>
            <a:srgbClr val="D9D9D9"/>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77" name="文本框 32"/>
          <p:cNvSpPr txBox="1"/>
          <p:nvPr/>
        </p:nvSpPr>
        <p:spPr>
          <a:xfrm>
            <a:off x="5602973" y="4417193"/>
            <a:ext cx="891161" cy="953135"/>
          </a:xfrm>
          <a:prstGeom prst="rect">
            <a:avLst/>
          </a:prstGeom>
          <a:ln w="12700">
            <a:miter lim="400000"/>
          </a:ln>
        </p:spPr>
        <p:txBody>
          <a:bodyPr lIns="45719" rIns="45719">
            <a:spAutoFit/>
          </a:bodyPr>
          <a:lstStyle/>
          <a:p>
            <a:pPr algn="just">
              <a:defRPr sz="2800" b="1">
                <a:solidFill>
                  <a:srgbClr val="FFFFFF"/>
                </a:solidFill>
                <a:latin typeface="AlibabaPuHuiTi_2_75_SemiBold"/>
                <a:ea typeface="AlibabaPuHuiTi_2_75_SemiBold"/>
                <a:cs typeface="AlibabaPuHuiTi_2_75_SemiBold"/>
                <a:sym typeface="AlibabaPuHuiTi_2_75_SemiBold"/>
              </a:defRPr>
            </a:pPr>
            <a:r>
              <a:rPr>
                <a:latin typeface="HarmonyOS Sans SC Black" panose="00000A00000000000000" charset="-122"/>
                <a:ea typeface="HarmonyOS Sans SC Black" panose="00000A00000000000000" charset="-122"/>
              </a:rPr>
              <a:t>添加</a:t>
            </a:r>
            <a:endParaRPr>
              <a:latin typeface="HarmonyOS Sans SC Black" panose="00000A00000000000000" charset="-122"/>
              <a:ea typeface="HarmonyOS Sans SC Black" panose="00000A00000000000000" charset="-122"/>
            </a:endParaRPr>
          </a:p>
          <a:p>
            <a:pPr algn="just">
              <a:defRPr sz="2800" b="1">
                <a:solidFill>
                  <a:srgbClr val="FFFFFF"/>
                </a:solidFill>
                <a:latin typeface="AlibabaPuHuiTi_2_75_SemiBold"/>
                <a:ea typeface="AlibabaPuHuiTi_2_75_SemiBold"/>
                <a:cs typeface="AlibabaPuHuiTi_2_75_SemiBold"/>
                <a:sym typeface="AlibabaPuHuiTi_2_75_SemiBold"/>
              </a:defRPr>
            </a:pPr>
            <a:r>
              <a:rPr>
                <a:latin typeface="HarmonyOS Sans SC Black" panose="00000A00000000000000" charset="-122"/>
                <a:ea typeface="HarmonyOS Sans SC Black" panose="00000A00000000000000" charset="-122"/>
              </a:rPr>
              <a:t>文本</a:t>
            </a:r>
            <a:endParaRPr>
              <a:latin typeface="HarmonyOS Sans SC Black" panose="00000A00000000000000" charset="-122"/>
              <a:ea typeface="HarmonyOS Sans SC Black" panose="00000A00000000000000" charset="-122"/>
            </a:endParaRPr>
          </a:p>
        </p:txBody>
      </p:sp>
      <p:sp>
        <p:nvSpPr>
          <p:cNvPr id="578" name="文本框 34"/>
          <p:cNvSpPr txBox="1"/>
          <p:nvPr/>
        </p:nvSpPr>
        <p:spPr>
          <a:xfrm>
            <a:off x="2590112" y="3105972"/>
            <a:ext cx="703987" cy="307341"/>
          </a:xfrm>
          <a:prstGeom prst="rect">
            <a:avLst/>
          </a:prstGeom>
          <a:ln w="12700">
            <a:miter lim="400000"/>
          </a:ln>
        </p:spPr>
        <p:txBody>
          <a:bodyPr wrap="none" lIns="45719" rIns="45719">
            <a:spAutoFit/>
          </a:bodyPr>
          <a:lstStyle>
            <a:lvl1pPr algn="r">
              <a:defRPr sz="1200">
                <a:solidFill>
                  <a:srgbClr val="3B3838"/>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项目名称</a:t>
            </a:r>
            <a:endParaRPr>
              <a:latin typeface="HarmonyOS Sans SC Medium" panose="00000600000000000000" charset="-122"/>
              <a:ea typeface="HarmonyOS Sans SC Medium" panose="00000600000000000000" charset="-122"/>
            </a:endParaRPr>
          </a:p>
        </p:txBody>
      </p:sp>
      <p:sp>
        <p:nvSpPr>
          <p:cNvPr id="579" name="矩形 35"/>
          <p:cNvSpPr txBox="1"/>
          <p:nvPr/>
        </p:nvSpPr>
        <p:spPr>
          <a:xfrm>
            <a:off x="1389191" y="4913219"/>
            <a:ext cx="1403291" cy="447041"/>
          </a:xfrm>
          <a:prstGeom prst="rect">
            <a:avLst/>
          </a:prstGeom>
          <a:ln w="12700">
            <a:miter lim="400000"/>
          </a:ln>
        </p:spPr>
        <p:txBody>
          <a:bodyPr lIns="45719" rIns="45719">
            <a:spAutoFit/>
          </a:bodyPr>
          <a:lstStyle>
            <a:lvl1pPr algn="r">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580" name="文本框 36"/>
          <p:cNvSpPr txBox="1"/>
          <p:nvPr/>
        </p:nvSpPr>
        <p:spPr>
          <a:xfrm>
            <a:off x="2088495" y="4660179"/>
            <a:ext cx="703988" cy="307341"/>
          </a:xfrm>
          <a:prstGeom prst="rect">
            <a:avLst/>
          </a:prstGeom>
          <a:ln w="12700">
            <a:miter lim="400000"/>
          </a:ln>
        </p:spPr>
        <p:txBody>
          <a:bodyPr wrap="none" lIns="45719" rIns="45719">
            <a:spAutoFit/>
          </a:bodyPr>
          <a:lstStyle>
            <a:lvl1pPr algn="r">
              <a:defRPr sz="1200">
                <a:solidFill>
                  <a:srgbClr val="3B3838"/>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项目名称</a:t>
            </a:r>
            <a:endParaRPr>
              <a:latin typeface="HarmonyOS Sans SC Medium" panose="00000600000000000000" charset="-122"/>
              <a:ea typeface="HarmonyOS Sans SC Medium" panose="00000600000000000000" charset="-122"/>
            </a:endParaRPr>
          </a:p>
        </p:txBody>
      </p:sp>
      <p:sp>
        <p:nvSpPr>
          <p:cNvPr id="581" name="文本框 38"/>
          <p:cNvSpPr txBox="1"/>
          <p:nvPr/>
        </p:nvSpPr>
        <p:spPr>
          <a:xfrm>
            <a:off x="3758420" y="1999884"/>
            <a:ext cx="699770" cy="275590"/>
          </a:xfrm>
          <a:prstGeom prst="rect">
            <a:avLst/>
          </a:prstGeom>
          <a:ln w="12700">
            <a:miter lim="400000"/>
          </a:ln>
        </p:spPr>
        <p:txBody>
          <a:bodyPr wrap="none" lIns="45719" rIns="45719">
            <a:spAutoFit/>
          </a:bodyPr>
          <a:lstStyle>
            <a:lvl1pPr algn="r">
              <a:defRPr sz="1200">
                <a:solidFill>
                  <a:srgbClr val="3B3838"/>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项目跟踪</a:t>
            </a:r>
            <a:endParaRPr>
              <a:latin typeface="HarmonyOS Sans SC Medium" panose="00000600000000000000" charset="-122"/>
              <a:ea typeface="HarmonyOS Sans SC Medium" panose="00000600000000000000" charset="-122"/>
            </a:endParaRPr>
          </a:p>
        </p:txBody>
      </p:sp>
      <p:sp>
        <p:nvSpPr>
          <p:cNvPr id="582" name="文本框 40"/>
          <p:cNvSpPr txBox="1"/>
          <p:nvPr/>
        </p:nvSpPr>
        <p:spPr>
          <a:xfrm>
            <a:off x="8998838" y="3111028"/>
            <a:ext cx="703987" cy="307341"/>
          </a:xfrm>
          <a:prstGeom prst="rect">
            <a:avLst/>
          </a:prstGeom>
          <a:ln w="12700">
            <a:miter lim="400000"/>
          </a:ln>
        </p:spPr>
        <p:txBody>
          <a:bodyPr wrap="none" lIns="45719" rIns="45719">
            <a:spAutoFit/>
          </a:bodyPr>
          <a:lstStyle>
            <a:lvl1pPr>
              <a:defRPr sz="1200">
                <a:solidFill>
                  <a:srgbClr val="3B3838"/>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项目名称</a:t>
            </a:r>
            <a:endParaRPr>
              <a:latin typeface="HarmonyOS Sans SC Medium" panose="00000600000000000000" charset="-122"/>
              <a:ea typeface="HarmonyOS Sans SC Medium" panose="00000600000000000000" charset="-122"/>
            </a:endParaRPr>
          </a:p>
        </p:txBody>
      </p:sp>
      <p:sp>
        <p:nvSpPr>
          <p:cNvPr id="583" name="文本框 42"/>
          <p:cNvSpPr txBox="1"/>
          <p:nvPr/>
        </p:nvSpPr>
        <p:spPr>
          <a:xfrm>
            <a:off x="9303084" y="4660548"/>
            <a:ext cx="703988" cy="307341"/>
          </a:xfrm>
          <a:prstGeom prst="rect">
            <a:avLst/>
          </a:prstGeom>
          <a:ln w="12700">
            <a:miter lim="400000"/>
          </a:ln>
        </p:spPr>
        <p:txBody>
          <a:bodyPr wrap="none" lIns="45719" rIns="45719">
            <a:spAutoFit/>
          </a:bodyPr>
          <a:lstStyle>
            <a:lvl1pPr>
              <a:defRPr sz="1200">
                <a:solidFill>
                  <a:srgbClr val="3B3838"/>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项目名称</a:t>
            </a:r>
            <a:endParaRPr>
              <a:latin typeface="HarmonyOS Sans SC Medium" panose="00000600000000000000" charset="-122"/>
              <a:ea typeface="HarmonyOS Sans SC Medium" panose="00000600000000000000" charset="-122"/>
            </a:endParaRPr>
          </a:p>
        </p:txBody>
      </p:sp>
      <p:sp>
        <p:nvSpPr>
          <p:cNvPr id="584" name="文本框 44"/>
          <p:cNvSpPr txBox="1"/>
          <p:nvPr/>
        </p:nvSpPr>
        <p:spPr>
          <a:xfrm>
            <a:off x="7719486" y="2011101"/>
            <a:ext cx="703988" cy="307341"/>
          </a:xfrm>
          <a:prstGeom prst="rect">
            <a:avLst/>
          </a:prstGeom>
          <a:ln w="12700">
            <a:miter lim="400000"/>
          </a:ln>
        </p:spPr>
        <p:txBody>
          <a:bodyPr wrap="none" lIns="45719" rIns="45719">
            <a:spAutoFit/>
          </a:bodyPr>
          <a:lstStyle>
            <a:lvl1pPr>
              <a:defRPr sz="1200">
                <a:solidFill>
                  <a:srgbClr val="3B3838"/>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项目名称</a:t>
            </a:r>
            <a:endParaRPr>
              <a:latin typeface="HarmonyOS Sans SC Medium" panose="00000600000000000000" charset="-122"/>
              <a:ea typeface="HarmonyOS Sans SC Medium" panose="00000600000000000000" charset="-122"/>
            </a:endParaRPr>
          </a:p>
        </p:txBody>
      </p:sp>
      <p:sp>
        <p:nvSpPr>
          <p:cNvPr id="585" name="dollar-bag_17794"/>
          <p:cNvSpPr/>
          <p:nvPr/>
        </p:nvSpPr>
        <p:spPr>
          <a:xfrm>
            <a:off x="3167863" y="4846688"/>
            <a:ext cx="367888" cy="490673"/>
          </a:xfrm>
          <a:custGeom>
            <a:avLst/>
            <a:gdLst/>
            <a:ahLst/>
            <a:cxnLst>
              <a:cxn ang="0">
                <a:pos x="wd2" y="hd2"/>
              </a:cxn>
              <a:cxn ang="5400000">
                <a:pos x="wd2" y="hd2"/>
              </a:cxn>
              <a:cxn ang="10800000">
                <a:pos x="wd2" y="hd2"/>
              </a:cxn>
              <a:cxn ang="16200000">
                <a:pos x="wd2" y="hd2"/>
              </a:cxn>
            </a:cxnLst>
            <a:rect l="0" t="0" r="r" b="b"/>
            <a:pathLst>
              <a:path w="20772" h="21452" extrusionOk="0">
                <a:moveTo>
                  <a:pt x="18900" y="9239"/>
                </a:moveTo>
                <a:cubicBezTo>
                  <a:pt x="17617" y="7769"/>
                  <a:pt x="15804" y="6786"/>
                  <a:pt x="13641" y="6363"/>
                </a:cubicBezTo>
                <a:cubicBezTo>
                  <a:pt x="13909" y="6363"/>
                  <a:pt x="14182" y="6358"/>
                  <a:pt x="14444" y="6349"/>
                </a:cubicBezTo>
                <a:cubicBezTo>
                  <a:pt x="15507" y="6321"/>
                  <a:pt x="17843" y="5899"/>
                  <a:pt x="18562" y="6698"/>
                </a:cubicBezTo>
                <a:cubicBezTo>
                  <a:pt x="18704" y="6854"/>
                  <a:pt x="19447" y="6597"/>
                  <a:pt x="19388" y="6528"/>
                </a:cubicBezTo>
                <a:cubicBezTo>
                  <a:pt x="18853" y="5935"/>
                  <a:pt x="17664" y="6014"/>
                  <a:pt x="16844" y="6027"/>
                </a:cubicBezTo>
                <a:cubicBezTo>
                  <a:pt x="15810" y="6050"/>
                  <a:pt x="14610" y="6211"/>
                  <a:pt x="13523" y="6092"/>
                </a:cubicBezTo>
                <a:cubicBezTo>
                  <a:pt x="13938" y="6060"/>
                  <a:pt x="14354" y="6009"/>
                  <a:pt x="14770" y="5922"/>
                </a:cubicBezTo>
                <a:cubicBezTo>
                  <a:pt x="15971" y="5669"/>
                  <a:pt x="16773" y="4842"/>
                  <a:pt x="18098" y="4847"/>
                </a:cubicBezTo>
                <a:cubicBezTo>
                  <a:pt x="18241" y="4819"/>
                  <a:pt x="18615" y="4387"/>
                  <a:pt x="18389" y="4382"/>
                </a:cubicBezTo>
                <a:cubicBezTo>
                  <a:pt x="17617" y="4382"/>
                  <a:pt x="16993" y="4520"/>
                  <a:pt x="16321" y="4819"/>
                </a:cubicBezTo>
                <a:cubicBezTo>
                  <a:pt x="15935" y="4989"/>
                  <a:pt x="15584" y="5219"/>
                  <a:pt x="15210" y="5407"/>
                </a:cubicBezTo>
                <a:cubicBezTo>
                  <a:pt x="14438" y="5788"/>
                  <a:pt x="13469" y="5807"/>
                  <a:pt x="12548" y="5788"/>
                </a:cubicBezTo>
                <a:cubicBezTo>
                  <a:pt x="14188" y="4033"/>
                  <a:pt x="15596" y="1405"/>
                  <a:pt x="15056" y="431"/>
                </a:cubicBezTo>
                <a:cubicBezTo>
                  <a:pt x="14800" y="-33"/>
                  <a:pt x="14158" y="-148"/>
                  <a:pt x="13326" y="210"/>
                </a:cubicBezTo>
                <a:cubicBezTo>
                  <a:pt x="12435" y="601"/>
                  <a:pt x="11425" y="651"/>
                  <a:pt x="10563" y="651"/>
                </a:cubicBezTo>
                <a:cubicBezTo>
                  <a:pt x="10201" y="651"/>
                  <a:pt x="9832" y="642"/>
                  <a:pt x="9476" y="633"/>
                </a:cubicBezTo>
                <a:cubicBezTo>
                  <a:pt x="9113" y="619"/>
                  <a:pt x="8751" y="610"/>
                  <a:pt x="8400" y="610"/>
                </a:cubicBezTo>
                <a:cubicBezTo>
                  <a:pt x="7236" y="610"/>
                  <a:pt x="5911" y="716"/>
                  <a:pt x="4894" y="1502"/>
                </a:cubicBezTo>
                <a:cubicBezTo>
                  <a:pt x="4098" y="2140"/>
                  <a:pt x="5168" y="4745"/>
                  <a:pt x="8299" y="6275"/>
                </a:cubicBezTo>
                <a:cubicBezTo>
                  <a:pt x="2749" y="6910"/>
                  <a:pt x="1109" y="9786"/>
                  <a:pt x="271" y="12602"/>
                </a:cubicBezTo>
                <a:cubicBezTo>
                  <a:pt x="-412" y="14900"/>
                  <a:pt x="212" y="17202"/>
                  <a:pt x="1977" y="18916"/>
                </a:cubicBezTo>
                <a:cubicBezTo>
                  <a:pt x="3664" y="20551"/>
                  <a:pt x="7533" y="21452"/>
                  <a:pt x="10385" y="21452"/>
                </a:cubicBezTo>
                <a:cubicBezTo>
                  <a:pt x="17094" y="21452"/>
                  <a:pt x="19643" y="19297"/>
                  <a:pt x="20475" y="16191"/>
                </a:cubicBezTo>
                <a:cubicBezTo>
                  <a:pt x="21188" y="13788"/>
                  <a:pt x="20600" y="11187"/>
                  <a:pt x="18900" y="9239"/>
                </a:cubicBezTo>
                <a:close/>
                <a:moveTo>
                  <a:pt x="9125" y="1364"/>
                </a:moveTo>
                <a:cubicBezTo>
                  <a:pt x="9470" y="1364"/>
                  <a:pt x="9821" y="1373"/>
                  <a:pt x="10171" y="1382"/>
                </a:cubicBezTo>
                <a:cubicBezTo>
                  <a:pt x="10545" y="1391"/>
                  <a:pt x="10920" y="1405"/>
                  <a:pt x="11294" y="1405"/>
                </a:cubicBezTo>
                <a:cubicBezTo>
                  <a:pt x="11853" y="1405"/>
                  <a:pt x="12506" y="1377"/>
                  <a:pt x="13178" y="1258"/>
                </a:cubicBezTo>
                <a:cubicBezTo>
                  <a:pt x="12756" y="1456"/>
                  <a:pt x="12334" y="1672"/>
                  <a:pt x="11930" y="1892"/>
                </a:cubicBezTo>
                <a:cubicBezTo>
                  <a:pt x="9957" y="2940"/>
                  <a:pt x="8394" y="3767"/>
                  <a:pt x="6463" y="1901"/>
                </a:cubicBezTo>
                <a:cubicBezTo>
                  <a:pt x="7224" y="1437"/>
                  <a:pt x="8186" y="1364"/>
                  <a:pt x="9125" y="1364"/>
                </a:cubicBezTo>
                <a:close/>
                <a:moveTo>
                  <a:pt x="10724" y="17202"/>
                </a:moveTo>
                <a:lnTo>
                  <a:pt x="10724" y="18387"/>
                </a:lnTo>
                <a:lnTo>
                  <a:pt x="9791" y="18387"/>
                </a:lnTo>
                <a:lnTo>
                  <a:pt x="9791" y="17248"/>
                </a:lnTo>
                <a:cubicBezTo>
                  <a:pt x="8941" y="17234"/>
                  <a:pt x="8068" y="17027"/>
                  <a:pt x="7551" y="16747"/>
                </a:cubicBezTo>
                <a:lnTo>
                  <a:pt x="7907" y="15980"/>
                </a:lnTo>
                <a:cubicBezTo>
                  <a:pt x="8424" y="16242"/>
                  <a:pt x="9191" y="16471"/>
                  <a:pt x="10017" y="16471"/>
                </a:cubicBezTo>
                <a:cubicBezTo>
                  <a:pt x="11057" y="16471"/>
                  <a:pt x="11674" y="16003"/>
                  <a:pt x="11674" y="15355"/>
                </a:cubicBezTo>
                <a:cubicBezTo>
                  <a:pt x="11674" y="14730"/>
                  <a:pt x="11193" y="14339"/>
                  <a:pt x="10100" y="13999"/>
                </a:cubicBezTo>
                <a:cubicBezTo>
                  <a:pt x="8602" y="13540"/>
                  <a:pt x="7669" y="13007"/>
                  <a:pt x="7669" y="12014"/>
                </a:cubicBezTo>
                <a:cubicBezTo>
                  <a:pt x="7669" y="11068"/>
                  <a:pt x="8537" y="10351"/>
                  <a:pt x="9880" y="10181"/>
                </a:cubicBezTo>
                <a:lnTo>
                  <a:pt x="9880" y="9042"/>
                </a:lnTo>
                <a:lnTo>
                  <a:pt x="10813" y="9042"/>
                </a:lnTo>
                <a:lnTo>
                  <a:pt x="10807" y="10144"/>
                </a:lnTo>
                <a:cubicBezTo>
                  <a:pt x="11680" y="10167"/>
                  <a:pt x="12281" y="10351"/>
                  <a:pt x="12726" y="10544"/>
                </a:cubicBezTo>
                <a:lnTo>
                  <a:pt x="12358" y="11298"/>
                </a:lnTo>
                <a:cubicBezTo>
                  <a:pt x="12049" y="11160"/>
                  <a:pt x="11443" y="10898"/>
                  <a:pt x="10498" y="10898"/>
                </a:cubicBezTo>
                <a:cubicBezTo>
                  <a:pt x="9363" y="10898"/>
                  <a:pt x="9030" y="11422"/>
                  <a:pt x="9030" y="11890"/>
                </a:cubicBezTo>
                <a:cubicBezTo>
                  <a:pt x="9030" y="12469"/>
                  <a:pt x="9482" y="12768"/>
                  <a:pt x="10765" y="13186"/>
                </a:cubicBezTo>
                <a:cubicBezTo>
                  <a:pt x="12281" y="13668"/>
                  <a:pt x="13047" y="14247"/>
                  <a:pt x="13047" y="15263"/>
                </a:cubicBezTo>
                <a:cubicBezTo>
                  <a:pt x="13047" y="16173"/>
                  <a:pt x="12239" y="17018"/>
                  <a:pt x="10724" y="17202"/>
                </a:cubicBezTo>
                <a:close/>
              </a:path>
            </a:pathLst>
          </a:custGeom>
          <a:solidFill>
            <a:srgbClr val="FFFFFF"/>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86" name="dollar-bag_17794"/>
          <p:cNvSpPr/>
          <p:nvPr/>
        </p:nvSpPr>
        <p:spPr>
          <a:xfrm>
            <a:off x="3594779" y="3227373"/>
            <a:ext cx="494048" cy="470549"/>
          </a:xfrm>
          <a:custGeom>
            <a:avLst/>
            <a:gdLst/>
            <a:ahLst/>
            <a:cxnLst>
              <a:cxn ang="0">
                <a:pos x="wd2" y="hd2"/>
              </a:cxn>
              <a:cxn ang="5400000">
                <a:pos x="wd2" y="hd2"/>
              </a:cxn>
              <a:cxn ang="10800000">
                <a:pos x="wd2" y="hd2"/>
              </a:cxn>
              <a:cxn ang="16200000">
                <a:pos x="wd2" y="hd2"/>
              </a:cxn>
            </a:cxnLst>
            <a:rect l="0" t="0" r="r" b="b"/>
            <a:pathLst>
              <a:path w="21560" h="21558" extrusionOk="0">
                <a:moveTo>
                  <a:pt x="2441" y="17336"/>
                </a:moveTo>
                <a:cubicBezTo>
                  <a:pt x="2748" y="17336"/>
                  <a:pt x="2997" y="17596"/>
                  <a:pt x="2997" y="17918"/>
                </a:cubicBezTo>
                <a:cubicBezTo>
                  <a:pt x="2997" y="18240"/>
                  <a:pt x="2748" y="18501"/>
                  <a:pt x="2441" y="18501"/>
                </a:cubicBezTo>
                <a:cubicBezTo>
                  <a:pt x="2135" y="18501"/>
                  <a:pt x="1886" y="18240"/>
                  <a:pt x="1886" y="17918"/>
                </a:cubicBezTo>
                <a:cubicBezTo>
                  <a:pt x="1886" y="17596"/>
                  <a:pt x="2135" y="17336"/>
                  <a:pt x="2441" y="17336"/>
                </a:cubicBezTo>
                <a:close/>
                <a:moveTo>
                  <a:pt x="2441" y="12146"/>
                </a:moveTo>
                <a:cubicBezTo>
                  <a:pt x="2748" y="12146"/>
                  <a:pt x="2997" y="12407"/>
                  <a:pt x="2997" y="12729"/>
                </a:cubicBezTo>
                <a:cubicBezTo>
                  <a:pt x="2997" y="13051"/>
                  <a:pt x="2748" y="13312"/>
                  <a:pt x="2441" y="13312"/>
                </a:cubicBezTo>
                <a:cubicBezTo>
                  <a:pt x="2135" y="13312"/>
                  <a:pt x="1886" y="13051"/>
                  <a:pt x="1886" y="12729"/>
                </a:cubicBezTo>
                <a:cubicBezTo>
                  <a:pt x="1886" y="12407"/>
                  <a:pt x="2135" y="12146"/>
                  <a:pt x="2441" y="12146"/>
                </a:cubicBezTo>
                <a:close/>
                <a:moveTo>
                  <a:pt x="15676" y="11128"/>
                </a:moveTo>
                <a:cubicBezTo>
                  <a:pt x="14436" y="10961"/>
                  <a:pt x="13503" y="11252"/>
                  <a:pt x="13096" y="12053"/>
                </a:cubicBezTo>
                <a:cubicBezTo>
                  <a:pt x="12690" y="12854"/>
                  <a:pt x="12660" y="13561"/>
                  <a:pt x="12690" y="13686"/>
                </a:cubicBezTo>
                <a:cubicBezTo>
                  <a:pt x="12719" y="13821"/>
                  <a:pt x="12858" y="14060"/>
                  <a:pt x="12858" y="14060"/>
                </a:cubicBezTo>
                <a:cubicBezTo>
                  <a:pt x="12858" y="14060"/>
                  <a:pt x="12233" y="15069"/>
                  <a:pt x="12273" y="15235"/>
                </a:cubicBezTo>
                <a:cubicBezTo>
                  <a:pt x="12312" y="15402"/>
                  <a:pt x="12739" y="15485"/>
                  <a:pt x="12739" y="15485"/>
                </a:cubicBezTo>
                <a:cubicBezTo>
                  <a:pt x="12739" y="15485"/>
                  <a:pt x="12779" y="15599"/>
                  <a:pt x="12699" y="15818"/>
                </a:cubicBezTo>
                <a:cubicBezTo>
                  <a:pt x="12620" y="16047"/>
                  <a:pt x="12848" y="16296"/>
                  <a:pt x="12908" y="16390"/>
                </a:cubicBezTo>
                <a:cubicBezTo>
                  <a:pt x="12977" y="16483"/>
                  <a:pt x="12819" y="16754"/>
                  <a:pt x="12868" y="16910"/>
                </a:cubicBezTo>
                <a:cubicBezTo>
                  <a:pt x="12928" y="17066"/>
                  <a:pt x="13186" y="17253"/>
                  <a:pt x="13483" y="17211"/>
                </a:cubicBezTo>
                <a:cubicBezTo>
                  <a:pt x="13771" y="17180"/>
                  <a:pt x="14158" y="17107"/>
                  <a:pt x="14287" y="17076"/>
                </a:cubicBezTo>
                <a:cubicBezTo>
                  <a:pt x="14585" y="17815"/>
                  <a:pt x="13870" y="18189"/>
                  <a:pt x="13870" y="18189"/>
                </a:cubicBezTo>
                <a:lnTo>
                  <a:pt x="17661" y="18189"/>
                </a:lnTo>
                <a:cubicBezTo>
                  <a:pt x="17661" y="18189"/>
                  <a:pt x="16559" y="17263"/>
                  <a:pt x="16579" y="16255"/>
                </a:cubicBezTo>
                <a:cubicBezTo>
                  <a:pt x="16589" y="15683"/>
                  <a:pt x="17661" y="14965"/>
                  <a:pt x="17651" y="13395"/>
                </a:cubicBezTo>
                <a:cubicBezTo>
                  <a:pt x="17651" y="12604"/>
                  <a:pt x="16917" y="11294"/>
                  <a:pt x="15676" y="11128"/>
                </a:cubicBezTo>
                <a:close/>
                <a:moveTo>
                  <a:pt x="13950" y="7737"/>
                </a:moveTo>
                <a:cubicBezTo>
                  <a:pt x="14108" y="7675"/>
                  <a:pt x="14277" y="7758"/>
                  <a:pt x="14337" y="7925"/>
                </a:cubicBezTo>
                <a:lnTo>
                  <a:pt x="14744" y="9079"/>
                </a:lnTo>
                <a:cubicBezTo>
                  <a:pt x="14803" y="9245"/>
                  <a:pt x="15150" y="9381"/>
                  <a:pt x="15269" y="9381"/>
                </a:cubicBezTo>
                <a:cubicBezTo>
                  <a:pt x="15379" y="9391"/>
                  <a:pt x="15527" y="9266"/>
                  <a:pt x="15597" y="9121"/>
                </a:cubicBezTo>
                <a:lnTo>
                  <a:pt x="16093" y="7987"/>
                </a:lnTo>
                <a:cubicBezTo>
                  <a:pt x="16153" y="7841"/>
                  <a:pt x="16331" y="7769"/>
                  <a:pt x="16480" y="7841"/>
                </a:cubicBezTo>
                <a:lnTo>
                  <a:pt x="18901" y="9006"/>
                </a:lnTo>
                <a:cubicBezTo>
                  <a:pt x="19050" y="9079"/>
                  <a:pt x="19119" y="9266"/>
                  <a:pt x="19050" y="9422"/>
                </a:cubicBezTo>
                <a:lnTo>
                  <a:pt x="18554" y="10545"/>
                </a:lnTo>
                <a:cubicBezTo>
                  <a:pt x="18484" y="10701"/>
                  <a:pt x="18643" y="11055"/>
                  <a:pt x="18713" y="11148"/>
                </a:cubicBezTo>
                <a:cubicBezTo>
                  <a:pt x="18792" y="11232"/>
                  <a:pt x="18971" y="11263"/>
                  <a:pt x="19129" y="11200"/>
                </a:cubicBezTo>
                <a:lnTo>
                  <a:pt x="20241" y="10774"/>
                </a:lnTo>
                <a:cubicBezTo>
                  <a:pt x="20389" y="10712"/>
                  <a:pt x="20568" y="10795"/>
                  <a:pt x="20618" y="10961"/>
                </a:cubicBezTo>
                <a:lnTo>
                  <a:pt x="21540" y="13582"/>
                </a:lnTo>
                <a:cubicBezTo>
                  <a:pt x="21600" y="13738"/>
                  <a:pt x="21521" y="13925"/>
                  <a:pt x="21372" y="13977"/>
                </a:cubicBezTo>
                <a:lnTo>
                  <a:pt x="20260" y="14414"/>
                </a:lnTo>
                <a:cubicBezTo>
                  <a:pt x="20102" y="14466"/>
                  <a:pt x="19983" y="14612"/>
                  <a:pt x="19983" y="14736"/>
                </a:cubicBezTo>
                <a:cubicBezTo>
                  <a:pt x="19983" y="14851"/>
                  <a:pt x="20082" y="15225"/>
                  <a:pt x="20231" y="15298"/>
                </a:cubicBezTo>
                <a:lnTo>
                  <a:pt x="21302" y="15818"/>
                </a:lnTo>
                <a:cubicBezTo>
                  <a:pt x="21451" y="15891"/>
                  <a:pt x="21511" y="16078"/>
                  <a:pt x="21441" y="16223"/>
                </a:cubicBezTo>
                <a:lnTo>
                  <a:pt x="20330" y="18771"/>
                </a:lnTo>
                <a:cubicBezTo>
                  <a:pt x="20260" y="18927"/>
                  <a:pt x="20082" y="18990"/>
                  <a:pt x="19933" y="18917"/>
                </a:cubicBezTo>
                <a:lnTo>
                  <a:pt x="18861" y="18397"/>
                </a:lnTo>
                <a:cubicBezTo>
                  <a:pt x="18713" y="18335"/>
                  <a:pt x="18375" y="18491"/>
                  <a:pt x="18286" y="18574"/>
                </a:cubicBezTo>
                <a:cubicBezTo>
                  <a:pt x="18207" y="18647"/>
                  <a:pt x="18177" y="18844"/>
                  <a:pt x="18236" y="19000"/>
                </a:cubicBezTo>
                <a:lnTo>
                  <a:pt x="18643" y="20165"/>
                </a:lnTo>
                <a:cubicBezTo>
                  <a:pt x="18703" y="20331"/>
                  <a:pt x="18623" y="20508"/>
                  <a:pt x="18474" y="20570"/>
                </a:cubicBezTo>
                <a:lnTo>
                  <a:pt x="15964" y="21538"/>
                </a:lnTo>
                <a:cubicBezTo>
                  <a:pt x="15815" y="21600"/>
                  <a:pt x="15637" y="21517"/>
                  <a:pt x="15587" y="21350"/>
                </a:cubicBezTo>
                <a:lnTo>
                  <a:pt x="15180" y="20186"/>
                </a:lnTo>
                <a:cubicBezTo>
                  <a:pt x="15121" y="20030"/>
                  <a:pt x="14773" y="19894"/>
                  <a:pt x="14664" y="19884"/>
                </a:cubicBezTo>
                <a:cubicBezTo>
                  <a:pt x="14545" y="19884"/>
                  <a:pt x="14396" y="19998"/>
                  <a:pt x="14327" y="20154"/>
                </a:cubicBezTo>
                <a:lnTo>
                  <a:pt x="13831" y="21278"/>
                </a:lnTo>
                <a:cubicBezTo>
                  <a:pt x="13771" y="21434"/>
                  <a:pt x="13592" y="21506"/>
                  <a:pt x="13444" y="21434"/>
                </a:cubicBezTo>
                <a:lnTo>
                  <a:pt x="11013" y="20258"/>
                </a:lnTo>
                <a:cubicBezTo>
                  <a:pt x="10874" y="20186"/>
                  <a:pt x="10804" y="19998"/>
                  <a:pt x="10874" y="19842"/>
                </a:cubicBezTo>
                <a:lnTo>
                  <a:pt x="11370" y="18730"/>
                </a:lnTo>
                <a:cubicBezTo>
                  <a:pt x="11439" y="18563"/>
                  <a:pt x="11281" y="18220"/>
                  <a:pt x="11211" y="18127"/>
                </a:cubicBezTo>
                <a:cubicBezTo>
                  <a:pt x="11132" y="18033"/>
                  <a:pt x="10943" y="18012"/>
                  <a:pt x="10794" y="18064"/>
                </a:cubicBezTo>
                <a:lnTo>
                  <a:pt x="9683" y="18501"/>
                </a:lnTo>
                <a:cubicBezTo>
                  <a:pt x="9534" y="18563"/>
                  <a:pt x="9356" y="18470"/>
                  <a:pt x="9306" y="18314"/>
                </a:cubicBezTo>
                <a:lnTo>
                  <a:pt x="8373" y="15693"/>
                </a:lnTo>
                <a:cubicBezTo>
                  <a:pt x="8324" y="15527"/>
                  <a:pt x="8403" y="15350"/>
                  <a:pt x="8552" y="15287"/>
                </a:cubicBezTo>
                <a:lnTo>
                  <a:pt x="9663" y="14861"/>
                </a:lnTo>
                <a:cubicBezTo>
                  <a:pt x="9812" y="14799"/>
                  <a:pt x="9941" y="14435"/>
                  <a:pt x="9951" y="14320"/>
                </a:cubicBezTo>
                <a:cubicBezTo>
                  <a:pt x="9961" y="14206"/>
                  <a:pt x="9842" y="14040"/>
                  <a:pt x="9693" y="13977"/>
                </a:cubicBezTo>
                <a:lnTo>
                  <a:pt x="8621" y="13457"/>
                </a:lnTo>
                <a:cubicBezTo>
                  <a:pt x="8472" y="13384"/>
                  <a:pt x="8413" y="13197"/>
                  <a:pt x="8482" y="13041"/>
                </a:cubicBezTo>
                <a:lnTo>
                  <a:pt x="9594" y="10504"/>
                </a:lnTo>
                <a:cubicBezTo>
                  <a:pt x="9663" y="10348"/>
                  <a:pt x="9842" y="10285"/>
                  <a:pt x="9991" y="10348"/>
                </a:cubicBezTo>
                <a:lnTo>
                  <a:pt x="11062" y="10868"/>
                </a:lnTo>
                <a:cubicBezTo>
                  <a:pt x="11211" y="10940"/>
                  <a:pt x="11548" y="10774"/>
                  <a:pt x="11628" y="10701"/>
                </a:cubicBezTo>
                <a:cubicBezTo>
                  <a:pt x="11717" y="10628"/>
                  <a:pt x="11737" y="10431"/>
                  <a:pt x="11687" y="10275"/>
                </a:cubicBezTo>
                <a:lnTo>
                  <a:pt x="11271" y="9110"/>
                </a:lnTo>
                <a:cubicBezTo>
                  <a:pt x="11221" y="8944"/>
                  <a:pt x="11300" y="8767"/>
                  <a:pt x="11449" y="8705"/>
                </a:cubicBezTo>
                <a:close/>
                <a:moveTo>
                  <a:pt x="2441" y="6957"/>
                </a:moveTo>
                <a:cubicBezTo>
                  <a:pt x="2748" y="6957"/>
                  <a:pt x="2997" y="7218"/>
                  <a:pt x="2997" y="7540"/>
                </a:cubicBezTo>
                <a:cubicBezTo>
                  <a:pt x="2997" y="7862"/>
                  <a:pt x="2748" y="8123"/>
                  <a:pt x="2441" y="8123"/>
                </a:cubicBezTo>
                <a:cubicBezTo>
                  <a:pt x="2135" y="8123"/>
                  <a:pt x="1886" y="7862"/>
                  <a:pt x="1886" y="7540"/>
                </a:cubicBezTo>
                <a:cubicBezTo>
                  <a:pt x="1886" y="7218"/>
                  <a:pt x="2135" y="6957"/>
                  <a:pt x="2441" y="6957"/>
                </a:cubicBezTo>
                <a:close/>
                <a:moveTo>
                  <a:pt x="2490" y="0"/>
                </a:moveTo>
                <a:lnTo>
                  <a:pt x="14496" y="0"/>
                </a:lnTo>
                <a:cubicBezTo>
                  <a:pt x="14962" y="0"/>
                  <a:pt x="15389" y="364"/>
                  <a:pt x="15439" y="811"/>
                </a:cubicBezTo>
                <a:lnTo>
                  <a:pt x="16977" y="6687"/>
                </a:lnTo>
                <a:cubicBezTo>
                  <a:pt x="16977" y="6698"/>
                  <a:pt x="16987" y="6718"/>
                  <a:pt x="16987" y="6729"/>
                </a:cubicBezTo>
                <a:lnTo>
                  <a:pt x="16987" y="7134"/>
                </a:lnTo>
                <a:lnTo>
                  <a:pt x="16828" y="7051"/>
                </a:lnTo>
                <a:cubicBezTo>
                  <a:pt x="16629" y="6958"/>
                  <a:pt x="16421" y="6937"/>
                  <a:pt x="16213" y="6968"/>
                </a:cubicBezTo>
                <a:lnTo>
                  <a:pt x="16213" y="6729"/>
                </a:lnTo>
                <a:cubicBezTo>
                  <a:pt x="16213" y="6292"/>
                  <a:pt x="15865" y="5928"/>
                  <a:pt x="15439" y="5928"/>
                </a:cubicBezTo>
                <a:lnTo>
                  <a:pt x="1548" y="5928"/>
                </a:lnTo>
                <a:cubicBezTo>
                  <a:pt x="1121" y="5928"/>
                  <a:pt x="774" y="6292"/>
                  <a:pt x="774" y="6729"/>
                </a:cubicBezTo>
                <a:lnTo>
                  <a:pt x="774" y="8351"/>
                </a:lnTo>
                <a:cubicBezTo>
                  <a:pt x="774" y="8799"/>
                  <a:pt x="1121" y="9163"/>
                  <a:pt x="1548" y="9163"/>
                </a:cubicBezTo>
                <a:lnTo>
                  <a:pt x="10448" y="9163"/>
                </a:lnTo>
                <a:cubicBezTo>
                  <a:pt x="10458" y="9246"/>
                  <a:pt x="10478" y="9329"/>
                  <a:pt x="10498" y="9402"/>
                </a:cubicBezTo>
                <a:lnTo>
                  <a:pt x="10607" y="9693"/>
                </a:lnTo>
                <a:lnTo>
                  <a:pt x="10329" y="9568"/>
                </a:lnTo>
                <a:cubicBezTo>
                  <a:pt x="9783" y="9308"/>
                  <a:pt x="9099" y="9579"/>
                  <a:pt x="8850" y="10140"/>
                </a:cubicBezTo>
                <a:lnTo>
                  <a:pt x="8424" y="11107"/>
                </a:lnTo>
                <a:lnTo>
                  <a:pt x="1548" y="11107"/>
                </a:lnTo>
                <a:cubicBezTo>
                  <a:pt x="1121" y="11107"/>
                  <a:pt x="774" y="11471"/>
                  <a:pt x="774" y="11919"/>
                </a:cubicBezTo>
                <a:lnTo>
                  <a:pt x="774" y="13541"/>
                </a:lnTo>
                <a:cubicBezTo>
                  <a:pt x="774" y="13988"/>
                  <a:pt x="1121" y="14352"/>
                  <a:pt x="1548" y="14352"/>
                </a:cubicBezTo>
                <a:lnTo>
                  <a:pt x="8503" y="14352"/>
                </a:lnTo>
                <a:lnTo>
                  <a:pt x="8553" y="14373"/>
                </a:lnTo>
                <a:lnTo>
                  <a:pt x="8265" y="14477"/>
                </a:lnTo>
                <a:cubicBezTo>
                  <a:pt x="7700" y="14706"/>
                  <a:pt x="7402" y="15371"/>
                  <a:pt x="7600" y="15985"/>
                </a:cubicBezTo>
                <a:lnTo>
                  <a:pt x="7719" y="16297"/>
                </a:lnTo>
                <a:lnTo>
                  <a:pt x="1548" y="16297"/>
                </a:lnTo>
                <a:cubicBezTo>
                  <a:pt x="1121" y="16297"/>
                  <a:pt x="774" y="16661"/>
                  <a:pt x="774" y="17108"/>
                </a:cubicBezTo>
                <a:lnTo>
                  <a:pt x="774" y="18731"/>
                </a:lnTo>
                <a:cubicBezTo>
                  <a:pt x="774" y="19178"/>
                  <a:pt x="1121" y="19542"/>
                  <a:pt x="1548" y="19542"/>
                </a:cubicBezTo>
                <a:lnTo>
                  <a:pt x="10111" y="19542"/>
                </a:lnTo>
                <a:cubicBezTo>
                  <a:pt x="10011" y="19791"/>
                  <a:pt x="10001" y="20072"/>
                  <a:pt x="10081" y="20343"/>
                </a:cubicBezTo>
                <a:lnTo>
                  <a:pt x="1548" y="20343"/>
                </a:lnTo>
                <a:cubicBezTo>
                  <a:pt x="695" y="20343"/>
                  <a:pt x="0" y="19625"/>
                  <a:pt x="0" y="18731"/>
                </a:cubicBezTo>
                <a:lnTo>
                  <a:pt x="0" y="17108"/>
                </a:lnTo>
                <a:cubicBezTo>
                  <a:pt x="0" y="17087"/>
                  <a:pt x="10" y="17077"/>
                  <a:pt x="10" y="17056"/>
                </a:cubicBezTo>
                <a:lnTo>
                  <a:pt x="407" y="14633"/>
                </a:lnTo>
                <a:cubicBezTo>
                  <a:pt x="159" y="14342"/>
                  <a:pt x="0" y="13957"/>
                  <a:pt x="0" y="13541"/>
                </a:cubicBezTo>
                <a:lnTo>
                  <a:pt x="0" y="11919"/>
                </a:lnTo>
                <a:cubicBezTo>
                  <a:pt x="0" y="11908"/>
                  <a:pt x="10" y="11887"/>
                  <a:pt x="10" y="11877"/>
                </a:cubicBezTo>
                <a:lnTo>
                  <a:pt x="407" y="9443"/>
                </a:lnTo>
                <a:cubicBezTo>
                  <a:pt x="159" y="9152"/>
                  <a:pt x="0" y="8767"/>
                  <a:pt x="0" y="8351"/>
                </a:cubicBezTo>
                <a:lnTo>
                  <a:pt x="0" y="6729"/>
                </a:lnTo>
                <a:cubicBezTo>
                  <a:pt x="0" y="6718"/>
                  <a:pt x="10" y="6698"/>
                  <a:pt x="10" y="6687"/>
                </a:cubicBezTo>
                <a:lnTo>
                  <a:pt x="1548" y="811"/>
                </a:lnTo>
                <a:cubicBezTo>
                  <a:pt x="1597" y="364"/>
                  <a:pt x="2014" y="0"/>
                  <a:pt x="2490" y="0"/>
                </a:cubicBezTo>
                <a:close/>
              </a:path>
            </a:pathLst>
          </a:custGeom>
          <a:solidFill>
            <a:srgbClr val="FFFFFF"/>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87" name="dollar-bag_17794"/>
          <p:cNvSpPr/>
          <p:nvPr/>
        </p:nvSpPr>
        <p:spPr>
          <a:xfrm>
            <a:off x="4929482" y="2206342"/>
            <a:ext cx="494048" cy="355772"/>
          </a:xfrm>
          <a:custGeom>
            <a:avLst/>
            <a:gdLst/>
            <a:ahLst/>
            <a:cxnLst>
              <a:cxn ang="0">
                <a:pos x="wd2" y="hd2"/>
              </a:cxn>
              <a:cxn ang="5400000">
                <a:pos x="wd2" y="hd2"/>
              </a:cxn>
              <a:cxn ang="10800000">
                <a:pos x="wd2" y="hd2"/>
              </a:cxn>
              <a:cxn ang="16200000">
                <a:pos x="wd2" y="hd2"/>
              </a:cxn>
            </a:cxnLst>
            <a:rect l="0" t="0" r="r" b="b"/>
            <a:pathLst>
              <a:path w="21594" h="21600" extrusionOk="0">
                <a:moveTo>
                  <a:pt x="15471" y="13581"/>
                </a:moveTo>
                <a:cubicBezTo>
                  <a:pt x="15529" y="13534"/>
                  <a:pt x="15601" y="13546"/>
                  <a:pt x="15656" y="13604"/>
                </a:cubicBezTo>
                <a:cubicBezTo>
                  <a:pt x="15933" y="13902"/>
                  <a:pt x="16240" y="14106"/>
                  <a:pt x="16559" y="14205"/>
                </a:cubicBezTo>
                <a:cubicBezTo>
                  <a:pt x="16618" y="14223"/>
                  <a:pt x="16665" y="14281"/>
                  <a:pt x="16686" y="14357"/>
                </a:cubicBezTo>
                <a:lnTo>
                  <a:pt x="17009" y="15553"/>
                </a:lnTo>
                <a:lnTo>
                  <a:pt x="17337" y="14357"/>
                </a:lnTo>
                <a:cubicBezTo>
                  <a:pt x="17358" y="14281"/>
                  <a:pt x="17404" y="14223"/>
                  <a:pt x="17463" y="14205"/>
                </a:cubicBezTo>
                <a:cubicBezTo>
                  <a:pt x="17787" y="14106"/>
                  <a:pt x="18090" y="13902"/>
                  <a:pt x="18367" y="13604"/>
                </a:cubicBezTo>
                <a:cubicBezTo>
                  <a:pt x="18422" y="13546"/>
                  <a:pt x="18493" y="13534"/>
                  <a:pt x="18552" y="13581"/>
                </a:cubicBezTo>
                <a:cubicBezTo>
                  <a:pt x="18804" y="13762"/>
                  <a:pt x="20061" y="14713"/>
                  <a:pt x="20381" y="15290"/>
                </a:cubicBezTo>
                <a:cubicBezTo>
                  <a:pt x="20995" y="16399"/>
                  <a:pt x="21432" y="19724"/>
                  <a:pt x="21592" y="21101"/>
                </a:cubicBezTo>
                <a:cubicBezTo>
                  <a:pt x="21600" y="21171"/>
                  <a:pt x="21587" y="21247"/>
                  <a:pt x="21554" y="21299"/>
                </a:cubicBezTo>
                <a:cubicBezTo>
                  <a:pt x="21520" y="21352"/>
                  <a:pt x="21474" y="21381"/>
                  <a:pt x="21423" y="21381"/>
                </a:cubicBezTo>
                <a:lnTo>
                  <a:pt x="12599" y="21381"/>
                </a:lnTo>
                <a:cubicBezTo>
                  <a:pt x="12549" y="21381"/>
                  <a:pt x="12503" y="21352"/>
                  <a:pt x="12469" y="21299"/>
                </a:cubicBezTo>
                <a:cubicBezTo>
                  <a:pt x="12435" y="21247"/>
                  <a:pt x="12423" y="21171"/>
                  <a:pt x="12431" y="21101"/>
                </a:cubicBezTo>
                <a:cubicBezTo>
                  <a:pt x="12591" y="19724"/>
                  <a:pt x="13028" y="16399"/>
                  <a:pt x="13642" y="15290"/>
                </a:cubicBezTo>
                <a:cubicBezTo>
                  <a:pt x="13961" y="14713"/>
                  <a:pt x="15218" y="13762"/>
                  <a:pt x="15471" y="13581"/>
                </a:cubicBezTo>
                <a:close/>
                <a:moveTo>
                  <a:pt x="17013" y="6071"/>
                </a:moveTo>
                <a:cubicBezTo>
                  <a:pt x="19258" y="6071"/>
                  <a:pt x="19485" y="7803"/>
                  <a:pt x="19485" y="9932"/>
                </a:cubicBezTo>
                <a:cubicBezTo>
                  <a:pt x="19485" y="12067"/>
                  <a:pt x="18379" y="13799"/>
                  <a:pt x="17013" y="13799"/>
                </a:cubicBezTo>
                <a:cubicBezTo>
                  <a:pt x="15647" y="13799"/>
                  <a:pt x="14537" y="12067"/>
                  <a:pt x="14537" y="9932"/>
                </a:cubicBezTo>
                <a:cubicBezTo>
                  <a:pt x="14537" y="9810"/>
                  <a:pt x="14537" y="9687"/>
                  <a:pt x="14542" y="9565"/>
                </a:cubicBezTo>
                <a:cubicBezTo>
                  <a:pt x="14407" y="9705"/>
                  <a:pt x="14285" y="9885"/>
                  <a:pt x="14222" y="10113"/>
                </a:cubicBezTo>
                <a:cubicBezTo>
                  <a:pt x="14130" y="10434"/>
                  <a:pt x="14180" y="10819"/>
                  <a:pt x="14365" y="11256"/>
                </a:cubicBezTo>
                <a:cubicBezTo>
                  <a:pt x="14428" y="11279"/>
                  <a:pt x="14487" y="11332"/>
                  <a:pt x="14525" y="11413"/>
                </a:cubicBezTo>
                <a:lnTo>
                  <a:pt x="14626" y="11618"/>
                </a:lnTo>
                <a:cubicBezTo>
                  <a:pt x="14672" y="11705"/>
                  <a:pt x="14689" y="11810"/>
                  <a:pt x="14676" y="11921"/>
                </a:cubicBezTo>
                <a:cubicBezTo>
                  <a:pt x="14663" y="12026"/>
                  <a:pt x="14617" y="12119"/>
                  <a:pt x="14554" y="12177"/>
                </a:cubicBezTo>
                <a:cubicBezTo>
                  <a:pt x="14508" y="12224"/>
                  <a:pt x="14449" y="12253"/>
                  <a:pt x="14390" y="12253"/>
                </a:cubicBezTo>
                <a:cubicBezTo>
                  <a:pt x="14294" y="12253"/>
                  <a:pt x="14205" y="12189"/>
                  <a:pt x="14151" y="12078"/>
                </a:cubicBezTo>
                <a:lnTo>
                  <a:pt x="14046" y="11874"/>
                </a:lnTo>
                <a:cubicBezTo>
                  <a:pt x="13999" y="11775"/>
                  <a:pt x="13987" y="11658"/>
                  <a:pt x="14004" y="11553"/>
                </a:cubicBezTo>
                <a:cubicBezTo>
                  <a:pt x="13747" y="10959"/>
                  <a:pt x="13688" y="10399"/>
                  <a:pt x="13827" y="9897"/>
                </a:cubicBezTo>
                <a:cubicBezTo>
                  <a:pt x="13970" y="9384"/>
                  <a:pt x="14298" y="9051"/>
                  <a:pt x="14571" y="8847"/>
                </a:cubicBezTo>
                <a:cubicBezTo>
                  <a:pt x="14680" y="7243"/>
                  <a:pt x="15159" y="6071"/>
                  <a:pt x="17013" y="6071"/>
                </a:cubicBezTo>
                <a:close/>
                <a:moveTo>
                  <a:pt x="8928" y="4301"/>
                </a:moveTo>
                <a:cubicBezTo>
                  <a:pt x="9058" y="4296"/>
                  <a:pt x="9184" y="4389"/>
                  <a:pt x="9251" y="4546"/>
                </a:cubicBezTo>
                <a:lnTo>
                  <a:pt x="10471" y="7422"/>
                </a:lnTo>
                <a:lnTo>
                  <a:pt x="13267" y="7422"/>
                </a:lnTo>
                <a:cubicBezTo>
                  <a:pt x="13464" y="7422"/>
                  <a:pt x="13628" y="7649"/>
                  <a:pt x="13628" y="7929"/>
                </a:cubicBezTo>
                <a:cubicBezTo>
                  <a:pt x="13628" y="8209"/>
                  <a:pt x="13464" y="8437"/>
                  <a:pt x="13267" y="8437"/>
                </a:cubicBezTo>
                <a:lnTo>
                  <a:pt x="10265" y="8437"/>
                </a:lnTo>
                <a:cubicBezTo>
                  <a:pt x="10134" y="8437"/>
                  <a:pt x="10012" y="8338"/>
                  <a:pt x="9949" y="8186"/>
                </a:cubicBezTo>
                <a:lnTo>
                  <a:pt x="8957" y="5847"/>
                </a:lnTo>
                <a:lnTo>
                  <a:pt x="7166" y="10601"/>
                </a:lnTo>
                <a:cubicBezTo>
                  <a:pt x="7107" y="10752"/>
                  <a:pt x="7002" y="10852"/>
                  <a:pt x="6880" y="10869"/>
                </a:cubicBezTo>
                <a:cubicBezTo>
                  <a:pt x="6867" y="10869"/>
                  <a:pt x="6855" y="10875"/>
                  <a:pt x="6842" y="10875"/>
                </a:cubicBezTo>
                <a:cubicBezTo>
                  <a:pt x="6733" y="10875"/>
                  <a:pt x="6628" y="10805"/>
                  <a:pt x="6556" y="10682"/>
                </a:cubicBezTo>
                <a:lnTo>
                  <a:pt x="5265" y="8437"/>
                </a:lnTo>
                <a:lnTo>
                  <a:pt x="2696" y="8437"/>
                </a:lnTo>
                <a:cubicBezTo>
                  <a:pt x="2495" y="8437"/>
                  <a:pt x="2331" y="8209"/>
                  <a:pt x="2331" y="7929"/>
                </a:cubicBezTo>
                <a:cubicBezTo>
                  <a:pt x="2331" y="7649"/>
                  <a:pt x="2495" y="7422"/>
                  <a:pt x="2696" y="7422"/>
                </a:cubicBezTo>
                <a:lnTo>
                  <a:pt x="5442" y="7422"/>
                </a:lnTo>
                <a:cubicBezTo>
                  <a:pt x="5551" y="7422"/>
                  <a:pt x="5656" y="7492"/>
                  <a:pt x="5728" y="7614"/>
                </a:cubicBezTo>
                <a:lnTo>
                  <a:pt x="6779" y="9446"/>
                </a:lnTo>
                <a:lnTo>
                  <a:pt x="8612" y="4570"/>
                </a:lnTo>
                <a:cubicBezTo>
                  <a:pt x="8675" y="4406"/>
                  <a:pt x="8793" y="4307"/>
                  <a:pt x="8928" y="4301"/>
                </a:cubicBezTo>
                <a:close/>
                <a:moveTo>
                  <a:pt x="488" y="0"/>
                </a:moveTo>
                <a:lnTo>
                  <a:pt x="17585" y="0"/>
                </a:lnTo>
                <a:cubicBezTo>
                  <a:pt x="17854" y="0"/>
                  <a:pt x="18069" y="303"/>
                  <a:pt x="18069" y="676"/>
                </a:cubicBezTo>
                <a:lnTo>
                  <a:pt x="18069" y="5161"/>
                </a:lnTo>
                <a:cubicBezTo>
                  <a:pt x="17728" y="5044"/>
                  <a:pt x="17346" y="4986"/>
                  <a:pt x="16921" y="4986"/>
                </a:cubicBezTo>
                <a:cubicBezTo>
                  <a:pt x="16774" y="4986"/>
                  <a:pt x="16631" y="4992"/>
                  <a:pt x="16492" y="5003"/>
                </a:cubicBezTo>
                <a:lnTo>
                  <a:pt x="16492" y="1872"/>
                </a:lnTo>
                <a:lnTo>
                  <a:pt x="1577" y="1872"/>
                </a:lnTo>
                <a:lnTo>
                  <a:pt x="1577" y="14695"/>
                </a:lnTo>
                <a:lnTo>
                  <a:pt x="12880" y="14695"/>
                </a:lnTo>
                <a:cubicBezTo>
                  <a:pt x="12644" y="15145"/>
                  <a:pt x="12434" y="15803"/>
                  <a:pt x="12253" y="16567"/>
                </a:cubicBezTo>
                <a:lnTo>
                  <a:pt x="11543" y="16567"/>
                </a:lnTo>
                <a:cubicBezTo>
                  <a:pt x="11602" y="17057"/>
                  <a:pt x="11703" y="17757"/>
                  <a:pt x="11867" y="18544"/>
                </a:cubicBezTo>
                <a:cubicBezTo>
                  <a:pt x="11732" y="19367"/>
                  <a:pt x="11623" y="20206"/>
                  <a:pt x="11534" y="20964"/>
                </a:cubicBezTo>
                <a:cubicBezTo>
                  <a:pt x="11509" y="21180"/>
                  <a:pt x="11526" y="21396"/>
                  <a:pt x="11572" y="21600"/>
                </a:cubicBezTo>
                <a:lnTo>
                  <a:pt x="6093" y="21600"/>
                </a:lnTo>
                <a:cubicBezTo>
                  <a:pt x="5925" y="21600"/>
                  <a:pt x="5773" y="21483"/>
                  <a:pt x="5681" y="21291"/>
                </a:cubicBezTo>
                <a:cubicBezTo>
                  <a:pt x="5593" y="21093"/>
                  <a:pt x="5580" y="20854"/>
                  <a:pt x="5652" y="20644"/>
                </a:cubicBezTo>
                <a:cubicBezTo>
                  <a:pt x="6173" y="19063"/>
                  <a:pt x="6421" y="17465"/>
                  <a:pt x="6526" y="16567"/>
                </a:cubicBezTo>
                <a:lnTo>
                  <a:pt x="488" y="16567"/>
                </a:lnTo>
                <a:cubicBezTo>
                  <a:pt x="219" y="16567"/>
                  <a:pt x="0" y="16264"/>
                  <a:pt x="0" y="15891"/>
                </a:cubicBezTo>
                <a:lnTo>
                  <a:pt x="0" y="676"/>
                </a:lnTo>
                <a:cubicBezTo>
                  <a:pt x="0" y="303"/>
                  <a:pt x="219" y="0"/>
                  <a:pt x="488" y="0"/>
                </a:cubicBezTo>
                <a:close/>
              </a:path>
            </a:pathLst>
          </a:custGeom>
          <a:solidFill>
            <a:srgbClr val="FFFFFF"/>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88" name="dollar-bag_17794"/>
          <p:cNvSpPr/>
          <p:nvPr/>
        </p:nvSpPr>
        <p:spPr>
          <a:xfrm>
            <a:off x="6572267" y="2145768"/>
            <a:ext cx="494048" cy="420896"/>
          </a:xfrm>
          <a:custGeom>
            <a:avLst/>
            <a:gdLst/>
            <a:ahLst/>
            <a:cxnLst>
              <a:cxn ang="0">
                <a:pos x="wd2" y="hd2"/>
              </a:cxn>
              <a:cxn ang="5400000">
                <a:pos x="wd2" y="hd2"/>
              </a:cxn>
              <a:cxn ang="10800000">
                <a:pos x="wd2" y="hd2"/>
              </a:cxn>
              <a:cxn ang="16200000">
                <a:pos x="wd2" y="hd2"/>
              </a:cxn>
            </a:cxnLst>
            <a:rect l="0" t="0" r="r" b="b"/>
            <a:pathLst>
              <a:path w="21600" h="21600" extrusionOk="0">
                <a:moveTo>
                  <a:pt x="20800" y="4695"/>
                </a:moveTo>
                <a:lnTo>
                  <a:pt x="19201" y="4695"/>
                </a:lnTo>
                <a:lnTo>
                  <a:pt x="19201" y="6573"/>
                </a:lnTo>
                <a:cubicBezTo>
                  <a:pt x="19201" y="7092"/>
                  <a:pt x="18842" y="7512"/>
                  <a:pt x="18400" y="7512"/>
                </a:cubicBezTo>
                <a:cubicBezTo>
                  <a:pt x="17960" y="7512"/>
                  <a:pt x="17600" y="7092"/>
                  <a:pt x="17600" y="6573"/>
                </a:cubicBezTo>
                <a:lnTo>
                  <a:pt x="17600" y="4695"/>
                </a:lnTo>
                <a:lnTo>
                  <a:pt x="16001" y="4695"/>
                </a:lnTo>
                <a:cubicBezTo>
                  <a:pt x="15559" y="4695"/>
                  <a:pt x="15200" y="4274"/>
                  <a:pt x="15200" y="3757"/>
                </a:cubicBezTo>
                <a:cubicBezTo>
                  <a:pt x="15200" y="3238"/>
                  <a:pt x="15559" y="2816"/>
                  <a:pt x="16001" y="2816"/>
                </a:cubicBezTo>
                <a:lnTo>
                  <a:pt x="17600" y="2816"/>
                </a:lnTo>
                <a:lnTo>
                  <a:pt x="17600" y="939"/>
                </a:lnTo>
                <a:cubicBezTo>
                  <a:pt x="17600" y="420"/>
                  <a:pt x="17960" y="0"/>
                  <a:pt x="18400" y="0"/>
                </a:cubicBezTo>
                <a:cubicBezTo>
                  <a:pt x="18842" y="0"/>
                  <a:pt x="19201" y="420"/>
                  <a:pt x="19201" y="939"/>
                </a:cubicBezTo>
                <a:lnTo>
                  <a:pt x="19201" y="2816"/>
                </a:lnTo>
                <a:lnTo>
                  <a:pt x="20800" y="2816"/>
                </a:lnTo>
                <a:cubicBezTo>
                  <a:pt x="21242" y="2816"/>
                  <a:pt x="21600" y="3238"/>
                  <a:pt x="21600" y="3757"/>
                </a:cubicBezTo>
                <a:cubicBezTo>
                  <a:pt x="21600" y="4274"/>
                  <a:pt x="21242" y="4695"/>
                  <a:pt x="20800" y="4695"/>
                </a:cubicBezTo>
                <a:close/>
                <a:moveTo>
                  <a:pt x="16001" y="7983"/>
                </a:moveTo>
                <a:cubicBezTo>
                  <a:pt x="16001" y="8759"/>
                  <a:pt x="15463" y="9391"/>
                  <a:pt x="14800" y="9391"/>
                </a:cubicBezTo>
                <a:cubicBezTo>
                  <a:pt x="14139" y="9391"/>
                  <a:pt x="13600" y="8759"/>
                  <a:pt x="13600" y="7983"/>
                </a:cubicBezTo>
                <a:cubicBezTo>
                  <a:pt x="13600" y="7205"/>
                  <a:pt x="14139" y="6573"/>
                  <a:pt x="14800" y="6573"/>
                </a:cubicBezTo>
                <a:cubicBezTo>
                  <a:pt x="15463" y="6573"/>
                  <a:pt x="16001" y="7205"/>
                  <a:pt x="16001" y="7983"/>
                </a:cubicBezTo>
                <a:close/>
                <a:moveTo>
                  <a:pt x="12801" y="4695"/>
                </a:moveTo>
                <a:lnTo>
                  <a:pt x="1599" y="4695"/>
                </a:lnTo>
                <a:lnTo>
                  <a:pt x="1599" y="17784"/>
                </a:lnTo>
                <a:cubicBezTo>
                  <a:pt x="1601" y="17778"/>
                  <a:pt x="3352" y="8569"/>
                  <a:pt x="6350" y="8569"/>
                </a:cubicBezTo>
                <a:cubicBezTo>
                  <a:pt x="8325" y="8569"/>
                  <a:pt x="10334" y="15691"/>
                  <a:pt x="11586" y="17843"/>
                </a:cubicBezTo>
                <a:cubicBezTo>
                  <a:pt x="11586" y="17843"/>
                  <a:pt x="12568" y="13177"/>
                  <a:pt x="14262" y="13148"/>
                </a:cubicBezTo>
                <a:cubicBezTo>
                  <a:pt x="15937" y="13118"/>
                  <a:pt x="16801" y="17784"/>
                  <a:pt x="16801" y="17784"/>
                </a:cubicBezTo>
                <a:lnTo>
                  <a:pt x="17600" y="17784"/>
                </a:lnTo>
                <a:lnTo>
                  <a:pt x="17600" y="12209"/>
                </a:lnTo>
                <a:cubicBezTo>
                  <a:pt x="17600" y="11690"/>
                  <a:pt x="17960" y="11268"/>
                  <a:pt x="18400" y="11268"/>
                </a:cubicBezTo>
                <a:cubicBezTo>
                  <a:pt x="18842" y="11268"/>
                  <a:pt x="19201" y="11690"/>
                  <a:pt x="19201" y="12209"/>
                </a:cubicBezTo>
                <a:lnTo>
                  <a:pt x="19201" y="19723"/>
                </a:lnTo>
                <a:cubicBezTo>
                  <a:pt x="19201" y="20760"/>
                  <a:pt x="18484" y="21600"/>
                  <a:pt x="17600" y="21600"/>
                </a:cubicBezTo>
                <a:lnTo>
                  <a:pt x="1599" y="21600"/>
                </a:lnTo>
                <a:cubicBezTo>
                  <a:pt x="715" y="21600"/>
                  <a:pt x="0" y="20760"/>
                  <a:pt x="0" y="19723"/>
                </a:cubicBezTo>
                <a:lnTo>
                  <a:pt x="0" y="4695"/>
                </a:lnTo>
                <a:cubicBezTo>
                  <a:pt x="0" y="3658"/>
                  <a:pt x="715" y="2816"/>
                  <a:pt x="1599" y="2816"/>
                </a:cubicBezTo>
                <a:lnTo>
                  <a:pt x="12801" y="2816"/>
                </a:lnTo>
                <a:cubicBezTo>
                  <a:pt x="13243" y="2816"/>
                  <a:pt x="13600" y="3238"/>
                  <a:pt x="13600" y="3757"/>
                </a:cubicBezTo>
                <a:cubicBezTo>
                  <a:pt x="13600" y="4274"/>
                  <a:pt x="13243" y="4695"/>
                  <a:pt x="12801" y="4695"/>
                </a:cubicBezTo>
                <a:close/>
              </a:path>
            </a:pathLst>
          </a:custGeom>
          <a:solidFill>
            <a:srgbClr val="FFFFFF"/>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89" name="dollar-bag_17794"/>
          <p:cNvSpPr/>
          <p:nvPr/>
        </p:nvSpPr>
        <p:spPr>
          <a:xfrm>
            <a:off x="7954526" y="3206212"/>
            <a:ext cx="416079" cy="494048"/>
          </a:xfrm>
          <a:custGeom>
            <a:avLst/>
            <a:gdLst/>
            <a:ahLst/>
            <a:cxnLst>
              <a:cxn ang="0">
                <a:pos x="wd2" y="hd2"/>
              </a:cxn>
              <a:cxn ang="5400000">
                <a:pos x="wd2" y="hd2"/>
              </a:cxn>
              <a:cxn ang="10800000">
                <a:pos x="wd2" y="hd2"/>
              </a:cxn>
              <a:cxn ang="16200000">
                <a:pos x="wd2" y="hd2"/>
              </a:cxn>
            </a:cxnLst>
            <a:rect l="0" t="0" r="r" b="b"/>
            <a:pathLst>
              <a:path w="21600" h="21600" extrusionOk="0">
                <a:moveTo>
                  <a:pt x="13504" y="2291"/>
                </a:moveTo>
                <a:lnTo>
                  <a:pt x="13504" y="15927"/>
                </a:lnTo>
                <a:lnTo>
                  <a:pt x="8096" y="15927"/>
                </a:lnTo>
                <a:lnTo>
                  <a:pt x="8096" y="2291"/>
                </a:lnTo>
                <a:cubicBezTo>
                  <a:pt x="8096" y="1655"/>
                  <a:pt x="8361" y="1113"/>
                  <a:pt x="8889" y="668"/>
                </a:cubicBezTo>
                <a:cubicBezTo>
                  <a:pt x="9420" y="223"/>
                  <a:pt x="10051" y="0"/>
                  <a:pt x="10784" y="0"/>
                </a:cubicBezTo>
                <a:cubicBezTo>
                  <a:pt x="11541" y="0"/>
                  <a:pt x="12182" y="223"/>
                  <a:pt x="12711" y="668"/>
                </a:cubicBezTo>
                <a:cubicBezTo>
                  <a:pt x="13241" y="1113"/>
                  <a:pt x="13504" y="1655"/>
                  <a:pt x="13504" y="2291"/>
                </a:cubicBezTo>
                <a:close/>
                <a:moveTo>
                  <a:pt x="20240" y="6818"/>
                </a:moveTo>
                <a:lnTo>
                  <a:pt x="20240" y="15927"/>
                </a:lnTo>
                <a:lnTo>
                  <a:pt x="14832" y="15927"/>
                </a:lnTo>
                <a:lnTo>
                  <a:pt x="14832" y="6818"/>
                </a:lnTo>
                <a:cubicBezTo>
                  <a:pt x="14832" y="6199"/>
                  <a:pt x="15097" y="5668"/>
                  <a:pt x="15625" y="5223"/>
                </a:cubicBezTo>
                <a:cubicBezTo>
                  <a:pt x="16155" y="4778"/>
                  <a:pt x="16797" y="4555"/>
                  <a:pt x="17552" y="4555"/>
                </a:cubicBezTo>
                <a:cubicBezTo>
                  <a:pt x="18287" y="4555"/>
                  <a:pt x="18918" y="4773"/>
                  <a:pt x="19446" y="5209"/>
                </a:cubicBezTo>
                <a:cubicBezTo>
                  <a:pt x="19977" y="5645"/>
                  <a:pt x="20240" y="6182"/>
                  <a:pt x="20240" y="6818"/>
                </a:cubicBezTo>
                <a:close/>
                <a:moveTo>
                  <a:pt x="6736" y="10227"/>
                </a:moveTo>
                <a:lnTo>
                  <a:pt x="6736" y="15927"/>
                </a:lnTo>
                <a:lnTo>
                  <a:pt x="1360" y="15927"/>
                </a:lnTo>
                <a:lnTo>
                  <a:pt x="1360" y="10227"/>
                </a:lnTo>
                <a:cubicBezTo>
                  <a:pt x="1360" y="9609"/>
                  <a:pt x="1619" y="9077"/>
                  <a:pt x="2137" y="8632"/>
                </a:cubicBezTo>
                <a:cubicBezTo>
                  <a:pt x="2655" y="8187"/>
                  <a:pt x="3293" y="7964"/>
                  <a:pt x="4048" y="7964"/>
                </a:cubicBezTo>
                <a:cubicBezTo>
                  <a:pt x="4805" y="7964"/>
                  <a:pt x="5440" y="8187"/>
                  <a:pt x="5959" y="8632"/>
                </a:cubicBezTo>
                <a:cubicBezTo>
                  <a:pt x="6477" y="9077"/>
                  <a:pt x="6736" y="9609"/>
                  <a:pt x="6736" y="10227"/>
                </a:cubicBezTo>
                <a:close/>
                <a:moveTo>
                  <a:pt x="20240" y="19336"/>
                </a:moveTo>
                <a:cubicBezTo>
                  <a:pt x="20608" y="19336"/>
                  <a:pt x="20926" y="19445"/>
                  <a:pt x="21195" y="19664"/>
                </a:cubicBezTo>
                <a:cubicBezTo>
                  <a:pt x="21466" y="19882"/>
                  <a:pt x="21600" y="20146"/>
                  <a:pt x="21600" y="20455"/>
                </a:cubicBezTo>
                <a:cubicBezTo>
                  <a:pt x="21600" y="20763"/>
                  <a:pt x="21466" y="21032"/>
                  <a:pt x="21195" y="21259"/>
                </a:cubicBezTo>
                <a:cubicBezTo>
                  <a:pt x="20926" y="21486"/>
                  <a:pt x="20608" y="21600"/>
                  <a:pt x="20240" y="21600"/>
                </a:cubicBezTo>
                <a:lnTo>
                  <a:pt x="1360" y="21600"/>
                </a:lnTo>
                <a:cubicBezTo>
                  <a:pt x="994" y="21600"/>
                  <a:pt x="676" y="21486"/>
                  <a:pt x="405" y="21259"/>
                </a:cubicBezTo>
                <a:cubicBezTo>
                  <a:pt x="136" y="21032"/>
                  <a:pt x="0" y="20763"/>
                  <a:pt x="0" y="20455"/>
                </a:cubicBezTo>
                <a:cubicBezTo>
                  <a:pt x="0" y="20146"/>
                  <a:pt x="136" y="19882"/>
                  <a:pt x="405" y="19664"/>
                </a:cubicBezTo>
                <a:cubicBezTo>
                  <a:pt x="676" y="19445"/>
                  <a:pt x="994" y="19336"/>
                  <a:pt x="1360" y="19336"/>
                </a:cubicBezTo>
                <a:lnTo>
                  <a:pt x="20240" y="19336"/>
                </a:lnTo>
                <a:close/>
              </a:path>
            </a:pathLst>
          </a:custGeom>
          <a:solidFill>
            <a:srgbClr val="FFFFFF"/>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90" name="dollar-bag_17794"/>
          <p:cNvSpPr/>
          <p:nvPr/>
        </p:nvSpPr>
        <p:spPr>
          <a:xfrm>
            <a:off x="8408955" y="4870808"/>
            <a:ext cx="494048" cy="411868"/>
          </a:xfrm>
          <a:custGeom>
            <a:avLst/>
            <a:gdLst/>
            <a:ahLst/>
            <a:cxnLst>
              <a:cxn ang="0">
                <a:pos x="wd2" y="hd2"/>
              </a:cxn>
              <a:cxn ang="5400000">
                <a:pos x="wd2" y="hd2"/>
              </a:cxn>
              <a:cxn ang="10800000">
                <a:pos x="wd2" y="hd2"/>
              </a:cxn>
              <a:cxn ang="16200000">
                <a:pos x="wd2" y="hd2"/>
              </a:cxn>
            </a:cxnLst>
            <a:rect l="0" t="0" r="r" b="b"/>
            <a:pathLst>
              <a:path w="21600" h="21600" extrusionOk="0">
                <a:moveTo>
                  <a:pt x="16201" y="19023"/>
                </a:moveTo>
                <a:lnTo>
                  <a:pt x="2160" y="19023"/>
                </a:lnTo>
                <a:lnTo>
                  <a:pt x="2160" y="6898"/>
                </a:lnTo>
                <a:lnTo>
                  <a:pt x="5395" y="6898"/>
                </a:lnTo>
                <a:cubicBezTo>
                  <a:pt x="5395" y="6898"/>
                  <a:pt x="6189" y="5568"/>
                  <a:pt x="7797" y="4318"/>
                </a:cubicBezTo>
                <a:lnTo>
                  <a:pt x="1080" y="4318"/>
                </a:lnTo>
                <a:cubicBezTo>
                  <a:pt x="484" y="4318"/>
                  <a:pt x="0" y="4891"/>
                  <a:pt x="0" y="5608"/>
                </a:cubicBezTo>
                <a:lnTo>
                  <a:pt x="0" y="20310"/>
                </a:lnTo>
                <a:cubicBezTo>
                  <a:pt x="0" y="21019"/>
                  <a:pt x="484" y="21600"/>
                  <a:pt x="1080" y="21600"/>
                </a:cubicBezTo>
                <a:lnTo>
                  <a:pt x="17281" y="21600"/>
                </a:lnTo>
                <a:cubicBezTo>
                  <a:pt x="17877" y="21600"/>
                  <a:pt x="18361" y="21027"/>
                  <a:pt x="18361" y="20310"/>
                </a:cubicBezTo>
                <a:lnTo>
                  <a:pt x="18361" y="12957"/>
                </a:lnTo>
                <a:lnTo>
                  <a:pt x="16201" y="15077"/>
                </a:lnTo>
                <a:lnTo>
                  <a:pt x="16201" y="19023"/>
                </a:lnTo>
                <a:close/>
                <a:moveTo>
                  <a:pt x="14401" y="8637"/>
                </a:moveTo>
                <a:lnTo>
                  <a:pt x="14401" y="12949"/>
                </a:lnTo>
                <a:lnTo>
                  <a:pt x="21600" y="6505"/>
                </a:lnTo>
                <a:lnTo>
                  <a:pt x="14401" y="0"/>
                </a:lnTo>
                <a:lnTo>
                  <a:pt x="14401" y="4029"/>
                </a:lnTo>
                <a:cubicBezTo>
                  <a:pt x="5692" y="4029"/>
                  <a:pt x="5400" y="15115"/>
                  <a:pt x="5400" y="15115"/>
                </a:cubicBezTo>
                <a:cubicBezTo>
                  <a:pt x="7864" y="10291"/>
                  <a:pt x="9675" y="8637"/>
                  <a:pt x="14401" y="8637"/>
                </a:cubicBezTo>
                <a:close/>
              </a:path>
            </a:pathLst>
          </a:custGeom>
          <a:solidFill>
            <a:srgbClr val="FFFFFF"/>
          </a:solidFill>
          <a:ln w="12700">
            <a:miter lim="400000"/>
          </a:ln>
        </p:spPr>
        <p:txBody>
          <a:bodyPr lIns="45719" rIns="45719" anchor="ctr"/>
          <a:lstStyle/>
          <a:p>
            <a:pPr algn="ctr">
              <a:defRPr sz="1200">
                <a:solidFill>
                  <a:srgbClr val="FFFFFF"/>
                </a:solidFill>
                <a:latin typeface="AlibabaPuHuiTi_2_65_Medium"/>
                <a:ea typeface="AlibabaPuHuiTi_2_65_Medium"/>
                <a:cs typeface="AlibabaPuHuiTi_2_65_Medium"/>
                <a:sym typeface="AlibabaPuHuiTi_2_65_Medium"/>
              </a:defRPr>
            </a:pPr>
          </a:p>
        </p:txBody>
      </p:sp>
      <p:sp>
        <p:nvSpPr>
          <p:cNvPr id="594" name="矩形 35"/>
          <p:cNvSpPr txBox="1"/>
          <p:nvPr/>
        </p:nvSpPr>
        <p:spPr>
          <a:xfrm>
            <a:off x="1895136" y="3389516"/>
            <a:ext cx="1403290" cy="447041"/>
          </a:xfrm>
          <a:prstGeom prst="rect">
            <a:avLst/>
          </a:prstGeom>
          <a:ln w="12700">
            <a:miter lim="400000"/>
          </a:ln>
        </p:spPr>
        <p:txBody>
          <a:bodyPr lIns="45719" rIns="45719">
            <a:spAutoFit/>
          </a:bodyPr>
          <a:lstStyle>
            <a:lvl1pPr algn="r">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595" name="矩形 35"/>
          <p:cNvSpPr txBox="1"/>
          <p:nvPr/>
        </p:nvSpPr>
        <p:spPr>
          <a:xfrm>
            <a:off x="3054900" y="2277268"/>
            <a:ext cx="1403290" cy="398780"/>
          </a:xfrm>
          <a:prstGeom prst="rect">
            <a:avLst/>
          </a:prstGeom>
          <a:ln w="12700">
            <a:miter lim="400000"/>
          </a:ln>
        </p:spPr>
        <p:txBody>
          <a:bodyPr lIns="45719" rIns="45719">
            <a:spAutoFit/>
          </a:bodyPr>
          <a:lstStyle>
            <a:lvl1pPr algn="r">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596" name="矩形 35"/>
          <p:cNvSpPr txBox="1"/>
          <p:nvPr/>
        </p:nvSpPr>
        <p:spPr>
          <a:xfrm>
            <a:off x="7719486" y="2277268"/>
            <a:ext cx="1403291" cy="447041"/>
          </a:xfrm>
          <a:prstGeom prst="rect">
            <a:avLst/>
          </a:prstGeom>
          <a:ln w="12700">
            <a:miter lim="400000"/>
          </a:ln>
        </p:spPr>
        <p:txBody>
          <a:bodyPr lIns="45719" rIns="45719">
            <a:spAutoFit/>
          </a:bodyPr>
          <a:lstStyle>
            <a:lvl1pPr>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597" name="矩形 35"/>
          <p:cNvSpPr txBox="1"/>
          <p:nvPr/>
        </p:nvSpPr>
        <p:spPr>
          <a:xfrm>
            <a:off x="8998838" y="3389516"/>
            <a:ext cx="1403290" cy="447041"/>
          </a:xfrm>
          <a:prstGeom prst="rect">
            <a:avLst/>
          </a:prstGeom>
          <a:ln w="12700">
            <a:miter lim="400000"/>
          </a:ln>
        </p:spPr>
        <p:txBody>
          <a:bodyPr lIns="45719" rIns="45719">
            <a:spAutoFit/>
          </a:bodyPr>
          <a:lstStyle>
            <a:lvl1pPr>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598" name="矩形 35"/>
          <p:cNvSpPr txBox="1"/>
          <p:nvPr/>
        </p:nvSpPr>
        <p:spPr>
          <a:xfrm>
            <a:off x="9302573" y="4913219"/>
            <a:ext cx="1403291" cy="447041"/>
          </a:xfrm>
          <a:prstGeom prst="rect">
            <a:avLst/>
          </a:prstGeom>
          <a:ln w="12700">
            <a:miter lim="400000"/>
          </a:ln>
        </p:spPr>
        <p:txBody>
          <a:bodyPr lIns="45719" rIns="45719">
            <a:spAutoFit/>
          </a:bodyPr>
          <a:lstStyle>
            <a:lvl1pPr>
              <a:defRPr sz="10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Tree>
    <p:custDataLst>
      <p:tags r:id="rId3"/>
    </p:custDataLst>
  </p:cSld>
  <p:clrMapOvr>
    <a:masterClrMapping/>
  </p:clrMapOvr>
  <p:timing>
    <p:tnLst>
      <p:par>
        <p:cTn id="1" dur="indefinite" restart="never" fill="hold"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20" name="直接连接符 17"/>
          <p:cNvSpPr/>
          <p:nvPr>
            <p:custDataLst>
              <p:tags r:id="rId3"/>
            </p:custDataLst>
          </p:nvPr>
        </p:nvSpPr>
        <p:spPr>
          <a:xfrm>
            <a:off x="335359" y="4151260"/>
            <a:ext cx="11593290" cy="1"/>
          </a:xfrm>
          <a:prstGeom prst="line">
            <a:avLst/>
          </a:prstGeom>
          <a:ln w="19050">
            <a:solidFill>
              <a:srgbClr val="004CE5"/>
            </a:solidFill>
            <a:miter/>
          </a:ln>
        </p:spPr>
        <p:txBody>
          <a:bodyPr lIns="45719" rIns="45719"/>
          <a:lstStyle/>
          <a:p/>
        </p:txBody>
      </p:sp>
      <p:sp>
        <p:nvSpPr>
          <p:cNvPr id="621" name="椭圆 18"/>
          <p:cNvSpPr/>
          <p:nvPr>
            <p:custDataLst>
              <p:tags r:id="rId4"/>
            </p:custDataLst>
          </p:nvPr>
        </p:nvSpPr>
        <p:spPr>
          <a:xfrm>
            <a:off x="2136444" y="4092730"/>
            <a:ext cx="117063" cy="117063"/>
          </a:xfrm>
          <a:prstGeom prst="ellipse">
            <a:avLst/>
          </a:prstGeom>
          <a:gradFill>
            <a:gsLst>
              <a:gs pos="0">
                <a:srgbClr val="00A6A1"/>
              </a:gs>
              <a:gs pos="90000">
                <a:srgbClr val="27A4AA"/>
              </a:gs>
            </a:gsLst>
            <a:lin ang="2700000"/>
          </a:gradFill>
          <a:ln w="127000">
            <a:solidFill>
              <a:srgbClr val="004CE5"/>
            </a:solidFill>
            <a:miter/>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622" name="直接连接符 19"/>
          <p:cNvSpPr/>
          <p:nvPr>
            <p:custDataLst>
              <p:tags r:id="rId5"/>
            </p:custDataLst>
          </p:nvPr>
        </p:nvSpPr>
        <p:spPr>
          <a:xfrm flipV="1">
            <a:off x="2194974" y="3667889"/>
            <a:ext cx="1" cy="424843"/>
          </a:xfrm>
          <a:prstGeom prst="line">
            <a:avLst/>
          </a:prstGeom>
          <a:ln w="19050">
            <a:solidFill>
              <a:srgbClr val="2A64E3"/>
            </a:solidFill>
            <a:miter/>
          </a:ln>
        </p:spPr>
        <p:txBody>
          <a:bodyPr lIns="45719" rIns="45719"/>
          <a:lstStyle/>
          <a:p/>
        </p:txBody>
      </p:sp>
      <p:sp>
        <p:nvSpPr>
          <p:cNvPr id="623" name="椭圆 20"/>
          <p:cNvSpPr/>
          <p:nvPr>
            <p:custDataLst>
              <p:tags r:id="rId6"/>
            </p:custDataLst>
          </p:nvPr>
        </p:nvSpPr>
        <p:spPr>
          <a:xfrm flipV="1">
            <a:off x="4107426" y="4090619"/>
            <a:ext cx="117063" cy="117063"/>
          </a:xfrm>
          <a:prstGeom prst="ellipse">
            <a:avLst/>
          </a:prstGeom>
          <a:gradFill>
            <a:gsLst>
              <a:gs pos="0">
                <a:srgbClr val="00A6A1"/>
              </a:gs>
              <a:gs pos="90000">
                <a:srgbClr val="27A4AA"/>
              </a:gs>
            </a:gsLst>
            <a:lin ang="2700000"/>
          </a:gradFill>
          <a:ln w="127000">
            <a:solidFill>
              <a:srgbClr val="004CE5"/>
            </a:solidFill>
            <a:miter/>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624" name="直接连接符 21"/>
          <p:cNvSpPr/>
          <p:nvPr>
            <p:custDataLst>
              <p:tags r:id="rId7"/>
            </p:custDataLst>
          </p:nvPr>
        </p:nvSpPr>
        <p:spPr>
          <a:xfrm>
            <a:off x="4165957" y="4207682"/>
            <a:ext cx="1" cy="424843"/>
          </a:xfrm>
          <a:prstGeom prst="line">
            <a:avLst/>
          </a:prstGeom>
          <a:ln w="19050">
            <a:solidFill>
              <a:srgbClr val="2A64E3"/>
            </a:solidFill>
            <a:miter/>
          </a:ln>
        </p:spPr>
        <p:txBody>
          <a:bodyPr lIns="45719" rIns="45719"/>
          <a:lstStyle/>
          <a:p/>
        </p:txBody>
      </p:sp>
      <p:sp>
        <p:nvSpPr>
          <p:cNvPr id="625" name="椭圆 22"/>
          <p:cNvSpPr/>
          <p:nvPr>
            <p:custDataLst>
              <p:tags r:id="rId8"/>
            </p:custDataLst>
          </p:nvPr>
        </p:nvSpPr>
        <p:spPr>
          <a:xfrm>
            <a:off x="6138067" y="4092730"/>
            <a:ext cx="117063" cy="117063"/>
          </a:xfrm>
          <a:prstGeom prst="ellipse">
            <a:avLst/>
          </a:prstGeom>
          <a:gradFill>
            <a:gsLst>
              <a:gs pos="0">
                <a:srgbClr val="00A6A1"/>
              </a:gs>
              <a:gs pos="90000">
                <a:srgbClr val="27A4AA"/>
              </a:gs>
            </a:gsLst>
            <a:lin ang="2700000"/>
          </a:gradFill>
          <a:ln w="127000">
            <a:solidFill>
              <a:srgbClr val="004CE5"/>
            </a:solidFill>
            <a:miter/>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626" name="直接连接符 23"/>
          <p:cNvSpPr/>
          <p:nvPr>
            <p:custDataLst>
              <p:tags r:id="rId9"/>
            </p:custDataLst>
          </p:nvPr>
        </p:nvSpPr>
        <p:spPr>
          <a:xfrm flipV="1">
            <a:off x="6196598" y="3667889"/>
            <a:ext cx="1" cy="424843"/>
          </a:xfrm>
          <a:prstGeom prst="line">
            <a:avLst/>
          </a:prstGeom>
          <a:ln w="19050">
            <a:solidFill>
              <a:srgbClr val="2A64E3"/>
            </a:solidFill>
            <a:miter/>
          </a:ln>
        </p:spPr>
        <p:txBody>
          <a:bodyPr lIns="45719" rIns="45719"/>
          <a:lstStyle/>
          <a:p/>
        </p:txBody>
      </p:sp>
      <p:sp>
        <p:nvSpPr>
          <p:cNvPr id="627" name="椭圆 24"/>
          <p:cNvSpPr/>
          <p:nvPr>
            <p:custDataLst>
              <p:tags r:id="rId10"/>
            </p:custDataLst>
          </p:nvPr>
        </p:nvSpPr>
        <p:spPr>
          <a:xfrm flipV="1">
            <a:off x="8185115" y="4090619"/>
            <a:ext cx="117063" cy="117063"/>
          </a:xfrm>
          <a:prstGeom prst="ellipse">
            <a:avLst/>
          </a:prstGeom>
          <a:gradFill>
            <a:gsLst>
              <a:gs pos="0">
                <a:srgbClr val="00A6A1"/>
              </a:gs>
              <a:gs pos="90000">
                <a:srgbClr val="27A4AA"/>
              </a:gs>
            </a:gsLst>
            <a:lin ang="2700000"/>
          </a:gradFill>
          <a:ln w="127000">
            <a:solidFill>
              <a:srgbClr val="004CE5"/>
            </a:solidFill>
            <a:miter/>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628" name="直接连接符 25"/>
          <p:cNvSpPr/>
          <p:nvPr>
            <p:custDataLst>
              <p:tags r:id="rId11"/>
            </p:custDataLst>
          </p:nvPr>
        </p:nvSpPr>
        <p:spPr>
          <a:xfrm>
            <a:off x="8243647" y="4207682"/>
            <a:ext cx="1" cy="424843"/>
          </a:xfrm>
          <a:prstGeom prst="line">
            <a:avLst/>
          </a:prstGeom>
          <a:ln w="19050">
            <a:solidFill>
              <a:srgbClr val="2A64E3"/>
            </a:solidFill>
            <a:miter/>
          </a:ln>
        </p:spPr>
        <p:txBody>
          <a:bodyPr lIns="45719" rIns="45719"/>
          <a:lstStyle/>
          <a:p/>
        </p:txBody>
      </p:sp>
      <p:sp>
        <p:nvSpPr>
          <p:cNvPr id="629" name="椭圆 26"/>
          <p:cNvSpPr/>
          <p:nvPr>
            <p:custDataLst>
              <p:tags r:id="rId12"/>
            </p:custDataLst>
          </p:nvPr>
        </p:nvSpPr>
        <p:spPr>
          <a:xfrm>
            <a:off x="1834152" y="2031961"/>
            <a:ext cx="721643" cy="721643"/>
          </a:xfrm>
          <a:prstGeom prst="ellipse">
            <a:avLst/>
          </a:prstGeom>
          <a:solidFill>
            <a:srgbClr val="004CE5"/>
          </a:solidFill>
          <a:ln w="12700">
            <a:miter lim="400000"/>
          </a:ln>
          <a:effectLst>
            <a:outerShdw blurRad="127000" dist="38100" dir="2700000" rotWithShape="0">
              <a:srgbClr val="0B54A2">
                <a:alpha val="30000"/>
              </a:srgbClr>
            </a:outerShdw>
          </a:effectLst>
        </p:spPr>
        <p:txBody>
          <a:bodyPr lIns="45719" rIns="45719" anchor="ctr"/>
          <a:lstStyle/>
          <a:p>
            <a:pPr algn="ctr">
              <a:defRPr sz="2000">
                <a:solidFill>
                  <a:srgbClr val="FFFFFF"/>
                </a:solidFill>
                <a:latin typeface="AlibabaPuHuiTi_2_65_Medium"/>
                <a:ea typeface="AlibabaPuHuiTi_2_65_Medium"/>
                <a:cs typeface="AlibabaPuHuiTi_2_65_Medium"/>
                <a:sym typeface="AlibabaPuHuiTi_2_65_Medium"/>
              </a:defRPr>
            </a:pPr>
          </a:p>
        </p:txBody>
      </p:sp>
      <p:grpSp>
        <p:nvGrpSpPr>
          <p:cNvPr id="632" name="Group 14"/>
          <p:cNvGrpSpPr/>
          <p:nvPr>
            <p:custDataLst>
              <p:tags r:id="rId13"/>
            </p:custDataLst>
          </p:nvPr>
        </p:nvGrpSpPr>
        <p:grpSpPr>
          <a:xfrm>
            <a:off x="2027808" y="2180095"/>
            <a:ext cx="334333" cy="413464"/>
            <a:chOff x="0" y="0"/>
            <a:chExt cx="334331" cy="413462"/>
          </a:xfrm>
        </p:grpSpPr>
        <p:sp>
          <p:nvSpPr>
            <p:cNvPr id="630" name="图形 4"/>
            <p:cNvSpPr/>
            <p:nvPr>
              <p:custDataLst>
                <p:tags r:id="rId14"/>
              </p:custDataLst>
            </p:nvPr>
          </p:nvSpPr>
          <p:spPr>
            <a:xfrm>
              <a:off x="140512" y="175721"/>
              <a:ext cx="50150" cy="62020"/>
            </a:xfrm>
            <a:custGeom>
              <a:avLst/>
              <a:gdLst/>
              <a:ahLst/>
              <a:cxnLst>
                <a:cxn ang="0">
                  <a:pos x="wd2" y="hd2"/>
                </a:cxn>
                <a:cxn ang="5400000">
                  <a:pos x="wd2" y="hd2"/>
                </a:cxn>
                <a:cxn ang="10800000">
                  <a:pos x="wd2" y="hd2"/>
                </a:cxn>
                <a:cxn ang="16200000">
                  <a:pos x="wd2" y="hd2"/>
                </a:cxn>
              </a:cxnLst>
              <a:rect l="0" t="0" r="r" b="b"/>
              <a:pathLst>
                <a:path w="21600" h="21403" extrusionOk="0">
                  <a:moveTo>
                    <a:pt x="17489" y="13388"/>
                  </a:moveTo>
                  <a:lnTo>
                    <a:pt x="21600" y="19416"/>
                  </a:lnTo>
                  <a:lnTo>
                    <a:pt x="18431" y="19074"/>
                  </a:lnTo>
                  <a:lnTo>
                    <a:pt x="17318" y="21403"/>
                  </a:lnTo>
                  <a:lnTo>
                    <a:pt x="12779" y="15169"/>
                  </a:lnTo>
                  <a:cubicBezTo>
                    <a:pt x="12779" y="15169"/>
                    <a:pt x="13721" y="15306"/>
                    <a:pt x="14492" y="14621"/>
                  </a:cubicBezTo>
                  <a:cubicBezTo>
                    <a:pt x="15177" y="14210"/>
                    <a:pt x="14577" y="13594"/>
                    <a:pt x="17489" y="13388"/>
                  </a:cubicBezTo>
                  <a:close/>
                  <a:moveTo>
                    <a:pt x="4027" y="13113"/>
                  </a:moveTo>
                  <a:cubicBezTo>
                    <a:pt x="4027" y="13113"/>
                    <a:pt x="4198" y="13524"/>
                    <a:pt x="5226" y="13524"/>
                  </a:cubicBezTo>
                  <a:cubicBezTo>
                    <a:pt x="7539" y="13524"/>
                    <a:pt x="6768" y="15101"/>
                    <a:pt x="8739" y="15101"/>
                  </a:cubicBezTo>
                  <a:cubicBezTo>
                    <a:pt x="8739" y="15101"/>
                    <a:pt x="4969" y="21271"/>
                    <a:pt x="4969" y="21271"/>
                  </a:cubicBezTo>
                  <a:lnTo>
                    <a:pt x="3256" y="19146"/>
                  </a:lnTo>
                  <a:lnTo>
                    <a:pt x="0" y="19420"/>
                  </a:lnTo>
                  <a:close/>
                  <a:moveTo>
                    <a:pt x="10800" y="4537"/>
                  </a:moveTo>
                  <a:lnTo>
                    <a:pt x="11914" y="6319"/>
                  </a:lnTo>
                  <a:lnTo>
                    <a:pt x="14400" y="6593"/>
                  </a:lnTo>
                  <a:lnTo>
                    <a:pt x="12600" y="8032"/>
                  </a:lnTo>
                  <a:lnTo>
                    <a:pt x="13029" y="10020"/>
                  </a:lnTo>
                  <a:lnTo>
                    <a:pt x="10800" y="9060"/>
                  </a:lnTo>
                  <a:lnTo>
                    <a:pt x="8571" y="10020"/>
                  </a:lnTo>
                  <a:lnTo>
                    <a:pt x="9000" y="8032"/>
                  </a:lnTo>
                  <a:lnTo>
                    <a:pt x="7200" y="6593"/>
                  </a:lnTo>
                  <a:lnTo>
                    <a:pt x="9686" y="6319"/>
                  </a:lnTo>
                  <a:close/>
                  <a:moveTo>
                    <a:pt x="10802" y="3027"/>
                  </a:moveTo>
                  <a:cubicBezTo>
                    <a:pt x="7801" y="3027"/>
                    <a:pt x="5486" y="4879"/>
                    <a:pt x="5486" y="7279"/>
                  </a:cubicBezTo>
                  <a:cubicBezTo>
                    <a:pt x="5486" y="9612"/>
                    <a:pt x="7801" y="11532"/>
                    <a:pt x="10802" y="11532"/>
                  </a:cubicBezTo>
                  <a:cubicBezTo>
                    <a:pt x="13717" y="11532"/>
                    <a:pt x="16117" y="9612"/>
                    <a:pt x="16117" y="7279"/>
                  </a:cubicBezTo>
                  <a:cubicBezTo>
                    <a:pt x="16117" y="4879"/>
                    <a:pt x="13717" y="3027"/>
                    <a:pt x="10802" y="3027"/>
                  </a:cubicBezTo>
                  <a:close/>
                  <a:moveTo>
                    <a:pt x="8358" y="35"/>
                  </a:moveTo>
                  <a:cubicBezTo>
                    <a:pt x="8701" y="-43"/>
                    <a:pt x="9087" y="9"/>
                    <a:pt x="9516" y="215"/>
                  </a:cubicBezTo>
                  <a:cubicBezTo>
                    <a:pt x="10373" y="626"/>
                    <a:pt x="11230" y="626"/>
                    <a:pt x="12088" y="215"/>
                  </a:cubicBezTo>
                  <a:cubicBezTo>
                    <a:pt x="12945" y="-197"/>
                    <a:pt x="13631" y="9"/>
                    <a:pt x="14060" y="626"/>
                  </a:cubicBezTo>
                  <a:cubicBezTo>
                    <a:pt x="14574" y="1312"/>
                    <a:pt x="15346" y="1655"/>
                    <a:pt x="16289" y="1655"/>
                  </a:cubicBezTo>
                  <a:cubicBezTo>
                    <a:pt x="17318" y="1655"/>
                    <a:pt x="17746" y="2067"/>
                    <a:pt x="17832" y="2890"/>
                  </a:cubicBezTo>
                  <a:cubicBezTo>
                    <a:pt x="17832" y="3644"/>
                    <a:pt x="18261" y="4261"/>
                    <a:pt x="19032" y="4604"/>
                  </a:cubicBezTo>
                  <a:cubicBezTo>
                    <a:pt x="19890" y="5016"/>
                    <a:pt x="20061" y="5565"/>
                    <a:pt x="19632" y="6251"/>
                  </a:cubicBezTo>
                  <a:cubicBezTo>
                    <a:pt x="19118" y="6937"/>
                    <a:pt x="19118" y="7622"/>
                    <a:pt x="19632" y="8308"/>
                  </a:cubicBezTo>
                  <a:cubicBezTo>
                    <a:pt x="20061" y="8994"/>
                    <a:pt x="19890" y="9543"/>
                    <a:pt x="19032" y="9886"/>
                  </a:cubicBezTo>
                  <a:cubicBezTo>
                    <a:pt x="18261" y="10298"/>
                    <a:pt x="17832" y="10915"/>
                    <a:pt x="17832" y="11669"/>
                  </a:cubicBezTo>
                  <a:cubicBezTo>
                    <a:pt x="17746" y="12492"/>
                    <a:pt x="17318" y="12835"/>
                    <a:pt x="16289" y="12904"/>
                  </a:cubicBezTo>
                  <a:cubicBezTo>
                    <a:pt x="15346" y="12904"/>
                    <a:pt x="14574" y="13247"/>
                    <a:pt x="14060" y="13864"/>
                  </a:cubicBezTo>
                  <a:cubicBezTo>
                    <a:pt x="13631" y="14550"/>
                    <a:pt x="12945" y="14687"/>
                    <a:pt x="12088" y="14344"/>
                  </a:cubicBezTo>
                  <a:cubicBezTo>
                    <a:pt x="11230" y="13933"/>
                    <a:pt x="10373" y="13933"/>
                    <a:pt x="9516" y="14344"/>
                  </a:cubicBezTo>
                  <a:cubicBezTo>
                    <a:pt x="8658" y="14687"/>
                    <a:pt x="7972" y="14550"/>
                    <a:pt x="7458" y="13864"/>
                  </a:cubicBezTo>
                  <a:cubicBezTo>
                    <a:pt x="7029" y="13247"/>
                    <a:pt x="6258" y="12904"/>
                    <a:pt x="5315" y="12904"/>
                  </a:cubicBezTo>
                  <a:cubicBezTo>
                    <a:pt x="4286" y="12835"/>
                    <a:pt x="3771" y="12492"/>
                    <a:pt x="3771" y="11669"/>
                  </a:cubicBezTo>
                  <a:cubicBezTo>
                    <a:pt x="3771" y="10915"/>
                    <a:pt x="3343" y="10298"/>
                    <a:pt x="2485" y="9886"/>
                  </a:cubicBezTo>
                  <a:cubicBezTo>
                    <a:pt x="1714" y="9543"/>
                    <a:pt x="1456" y="8994"/>
                    <a:pt x="1971" y="8308"/>
                  </a:cubicBezTo>
                  <a:cubicBezTo>
                    <a:pt x="2485" y="7622"/>
                    <a:pt x="2485" y="6937"/>
                    <a:pt x="1971" y="6251"/>
                  </a:cubicBezTo>
                  <a:cubicBezTo>
                    <a:pt x="1456" y="5565"/>
                    <a:pt x="1714" y="5016"/>
                    <a:pt x="2485" y="4604"/>
                  </a:cubicBezTo>
                  <a:cubicBezTo>
                    <a:pt x="3343" y="4261"/>
                    <a:pt x="3771" y="3644"/>
                    <a:pt x="3771" y="2890"/>
                  </a:cubicBezTo>
                  <a:cubicBezTo>
                    <a:pt x="3771" y="2067"/>
                    <a:pt x="4286" y="1655"/>
                    <a:pt x="5315" y="1655"/>
                  </a:cubicBezTo>
                  <a:cubicBezTo>
                    <a:pt x="6258" y="1655"/>
                    <a:pt x="7029" y="1312"/>
                    <a:pt x="7458" y="626"/>
                  </a:cubicBezTo>
                  <a:cubicBezTo>
                    <a:pt x="7715" y="317"/>
                    <a:pt x="8015" y="112"/>
                    <a:pt x="8358" y="35"/>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sp>
          <p:nvSpPr>
            <p:cNvPr id="631" name="图形 4"/>
            <p:cNvSpPr/>
            <p:nvPr>
              <p:custDataLst>
                <p:tags r:id="rId15"/>
              </p:custDataLst>
            </p:nvPr>
          </p:nvSpPr>
          <p:spPr>
            <a:xfrm>
              <a:off x="0" y="-1"/>
              <a:ext cx="334332" cy="413464"/>
            </a:xfrm>
            <a:custGeom>
              <a:avLst/>
              <a:gdLst/>
              <a:ahLst/>
              <a:cxnLst>
                <a:cxn ang="0">
                  <a:pos x="wd2" y="hd2"/>
                </a:cxn>
                <a:cxn ang="5400000">
                  <a:pos x="wd2" y="hd2"/>
                </a:cxn>
                <a:cxn ang="10800000">
                  <a:pos x="wd2" y="hd2"/>
                </a:cxn>
                <a:cxn ang="16200000">
                  <a:pos x="wd2" y="hd2"/>
                </a:cxn>
              </a:cxnLst>
              <a:rect l="0" t="0" r="r" b="b"/>
              <a:pathLst>
                <a:path w="21600" h="21403" extrusionOk="0">
                  <a:moveTo>
                    <a:pt x="17489" y="13388"/>
                  </a:moveTo>
                  <a:lnTo>
                    <a:pt x="21600" y="19416"/>
                  </a:lnTo>
                  <a:lnTo>
                    <a:pt x="18431" y="19074"/>
                  </a:lnTo>
                  <a:lnTo>
                    <a:pt x="17318" y="21403"/>
                  </a:lnTo>
                  <a:lnTo>
                    <a:pt x="12779" y="15169"/>
                  </a:lnTo>
                  <a:cubicBezTo>
                    <a:pt x="12779" y="15169"/>
                    <a:pt x="13721" y="15306"/>
                    <a:pt x="14492" y="14621"/>
                  </a:cubicBezTo>
                  <a:cubicBezTo>
                    <a:pt x="15177" y="14210"/>
                    <a:pt x="14577" y="13594"/>
                    <a:pt x="17489" y="13388"/>
                  </a:cubicBezTo>
                  <a:close/>
                  <a:moveTo>
                    <a:pt x="4027" y="13113"/>
                  </a:moveTo>
                  <a:cubicBezTo>
                    <a:pt x="4027" y="13113"/>
                    <a:pt x="4198" y="13524"/>
                    <a:pt x="5226" y="13524"/>
                  </a:cubicBezTo>
                  <a:cubicBezTo>
                    <a:pt x="7539" y="13524"/>
                    <a:pt x="6768" y="15101"/>
                    <a:pt x="8739" y="15101"/>
                  </a:cubicBezTo>
                  <a:cubicBezTo>
                    <a:pt x="8739" y="15101"/>
                    <a:pt x="4969" y="21271"/>
                    <a:pt x="4969" y="21271"/>
                  </a:cubicBezTo>
                  <a:lnTo>
                    <a:pt x="3256" y="19146"/>
                  </a:lnTo>
                  <a:lnTo>
                    <a:pt x="0" y="19420"/>
                  </a:lnTo>
                  <a:close/>
                  <a:moveTo>
                    <a:pt x="10800" y="4537"/>
                  </a:moveTo>
                  <a:lnTo>
                    <a:pt x="11914" y="6319"/>
                  </a:lnTo>
                  <a:lnTo>
                    <a:pt x="14400" y="6593"/>
                  </a:lnTo>
                  <a:lnTo>
                    <a:pt x="12600" y="8032"/>
                  </a:lnTo>
                  <a:lnTo>
                    <a:pt x="13029" y="10020"/>
                  </a:lnTo>
                  <a:lnTo>
                    <a:pt x="10800" y="9060"/>
                  </a:lnTo>
                  <a:lnTo>
                    <a:pt x="8571" y="10020"/>
                  </a:lnTo>
                  <a:lnTo>
                    <a:pt x="9000" y="8032"/>
                  </a:lnTo>
                  <a:lnTo>
                    <a:pt x="7200" y="6593"/>
                  </a:lnTo>
                  <a:lnTo>
                    <a:pt x="9686" y="6319"/>
                  </a:lnTo>
                  <a:close/>
                  <a:moveTo>
                    <a:pt x="10802" y="3027"/>
                  </a:moveTo>
                  <a:cubicBezTo>
                    <a:pt x="7801" y="3027"/>
                    <a:pt x="5486" y="4879"/>
                    <a:pt x="5486" y="7279"/>
                  </a:cubicBezTo>
                  <a:cubicBezTo>
                    <a:pt x="5486" y="9612"/>
                    <a:pt x="7801" y="11532"/>
                    <a:pt x="10802" y="11532"/>
                  </a:cubicBezTo>
                  <a:cubicBezTo>
                    <a:pt x="13717" y="11532"/>
                    <a:pt x="16117" y="9612"/>
                    <a:pt x="16117" y="7279"/>
                  </a:cubicBezTo>
                  <a:cubicBezTo>
                    <a:pt x="16117" y="4879"/>
                    <a:pt x="13717" y="3027"/>
                    <a:pt x="10802" y="3027"/>
                  </a:cubicBezTo>
                  <a:close/>
                  <a:moveTo>
                    <a:pt x="8358" y="35"/>
                  </a:moveTo>
                  <a:cubicBezTo>
                    <a:pt x="8701" y="-43"/>
                    <a:pt x="9087" y="9"/>
                    <a:pt x="9516" y="215"/>
                  </a:cubicBezTo>
                  <a:cubicBezTo>
                    <a:pt x="10373" y="626"/>
                    <a:pt x="11230" y="626"/>
                    <a:pt x="12088" y="215"/>
                  </a:cubicBezTo>
                  <a:cubicBezTo>
                    <a:pt x="12945" y="-197"/>
                    <a:pt x="13631" y="9"/>
                    <a:pt x="14060" y="626"/>
                  </a:cubicBezTo>
                  <a:cubicBezTo>
                    <a:pt x="14574" y="1312"/>
                    <a:pt x="15346" y="1655"/>
                    <a:pt x="16289" y="1655"/>
                  </a:cubicBezTo>
                  <a:cubicBezTo>
                    <a:pt x="17318" y="1655"/>
                    <a:pt x="17746" y="2067"/>
                    <a:pt x="17832" y="2890"/>
                  </a:cubicBezTo>
                  <a:cubicBezTo>
                    <a:pt x="17832" y="3644"/>
                    <a:pt x="18261" y="4261"/>
                    <a:pt x="19032" y="4604"/>
                  </a:cubicBezTo>
                  <a:cubicBezTo>
                    <a:pt x="19890" y="5016"/>
                    <a:pt x="20061" y="5565"/>
                    <a:pt x="19632" y="6251"/>
                  </a:cubicBezTo>
                  <a:cubicBezTo>
                    <a:pt x="19118" y="6937"/>
                    <a:pt x="19118" y="7622"/>
                    <a:pt x="19632" y="8308"/>
                  </a:cubicBezTo>
                  <a:cubicBezTo>
                    <a:pt x="20061" y="8994"/>
                    <a:pt x="19890" y="9543"/>
                    <a:pt x="19032" y="9886"/>
                  </a:cubicBezTo>
                  <a:cubicBezTo>
                    <a:pt x="18261" y="10298"/>
                    <a:pt x="17832" y="10915"/>
                    <a:pt x="17832" y="11669"/>
                  </a:cubicBezTo>
                  <a:cubicBezTo>
                    <a:pt x="17746" y="12492"/>
                    <a:pt x="17318" y="12835"/>
                    <a:pt x="16289" y="12904"/>
                  </a:cubicBezTo>
                  <a:cubicBezTo>
                    <a:pt x="15346" y="12904"/>
                    <a:pt x="14574" y="13247"/>
                    <a:pt x="14060" y="13864"/>
                  </a:cubicBezTo>
                  <a:cubicBezTo>
                    <a:pt x="13631" y="14550"/>
                    <a:pt x="12945" y="14687"/>
                    <a:pt x="12088" y="14344"/>
                  </a:cubicBezTo>
                  <a:cubicBezTo>
                    <a:pt x="11230" y="13933"/>
                    <a:pt x="10373" y="13933"/>
                    <a:pt x="9516" y="14344"/>
                  </a:cubicBezTo>
                  <a:cubicBezTo>
                    <a:pt x="8658" y="14687"/>
                    <a:pt x="7972" y="14550"/>
                    <a:pt x="7458" y="13864"/>
                  </a:cubicBezTo>
                  <a:cubicBezTo>
                    <a:pt x="7029" y="13247"/>
                    <a:pt x="6258" y="12904"/>
                    <a:pt x="5315" y="12904"/>
                  </a:cubicBezTo>
                  <a:cubicBezTo>
                    <a:pt x="4286" y="12835"/>
                    <a:pt x="3771" y="12492"/>
                    <a:pt x="3771" y="11669"/>
                  </a:cubicBezTo>
                  <a:cubicBezTo>
                    <a:pt x="3771" y="10915"/>
                    <a:pt x="3343" y="10298"/>
                    <a:pt x="2485" y="9886"/>
                  </a:cubicBezTo>
                  <a:cubicBezTo>
                    <a:pt x="1714" y="9543"/>
                    <a:pt x="1456" y="8994"/>
                    <a:pt x="1971" y="8308"/>
                  </a:cubicBezTo>
                  <a:cubicBezTo>
                    <a:pt x="2485" y="7622"/>
                    <a:pt x="2485" y="6937"/>
                    <a:pt x="1971" y="6251"/>
                  </a:cubicBezTo>
                  <a:cubicBezTo>
                    <a:pt x="1456" y="5565"/>
                    <a:pt x="1714" y="5016"/>
                    <a:pt x="2485" y="4604"/>
                  </a:cubicBezTo>
                  <a:cubicBezTo>
                    <a:pt x="3343" y="4261"/>
                    <a:pt x="3771" y="3644"/>
                    <a:pt x="3771" y="2890"/>
                  </a:cubicBezTo>
                  <a:cubicBezTo>
                    <a:pt x="3771" y="2067"/>
                    <a:pt x="4286" y="1655"/>
                    <a:pt x="5315" y="1655"/>
                  </a:cubicBezTo>
                  <a:cubicBezTo>
                    <a:pt x="6258" y="1655"/>
                    <a:pt x="7029" y="1312"/>
                    <a:pt x="7458" y="626"/>
                  </a:cubicBezTo>
                  <a:cubicBezTo>
                    <a:pt x="7715" y="317"/>
                    <a:pt x="8015" y="112"/>
                    <a:pt x="8358" y="35"/>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grpSp>
      <p:sp>
        <p:nvSpPr>
          <p:cNvPr id="633" name="文本框 30"/>
          <p:cNvSpPr txBox="1"/>
          <p:nvPr>
            <p:custDataLst>
              <p:tags r:id="rId16"/>
            </p:custDataLst>
          </p:nvPr>
        </p:nvSpPr>
        <p:spPr>
          <a:xfrm>
            <a:off x="1624949" y="2887018"/>
            <a:ext cx="1198911" cy="337185"/>
          </a:xfrm>
          <a:prstGeom prst="rect">
            <a:avLst/>
          </a:prstGeom>
          <a:ln w="12700">
            <a:miter lim="400000"/>
          </a:ln>
        </p:spPr>
        <p:txBody>
          <a:bodyPr lIns="45719" rIns="45719">
            <a:spAutoFit/>
          </a:bodyPr>
          <a:lstStyle>
            <a:lvl1pPr algn="ctr">
              <a:defRPr sz="1600">
                <a:solidFill>
                  <a:srgbClr val="404040"/>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cs typeface="HarmonyOS Sans SC Medium" panose="00000600000000000000" charset="-122"/>
              </a:rPr>
              <a:t>时间轴1</a:t>
            </a:r>
            <a:endParaRPr>
              <a:latin typeface="HarmonyOS Sans SC Medium" panose="00000600000000000000" charset="-122"/>
              <a:ea typeface="HarmonyOS Sans SC Medium" panose="00000600000000000000" charset="-122"/>
              <a:cs typeface="HarmonyOS Sans SC Medium" panose="00000600000000000000" charset="-122"/>
            </a:endParaRPr>
          </a:p>
        </p:txBody>
      </p:sp>
      <p:sp>
        <p:nvSpPr>
          <p:cNvPr id="634" name="文本框 31"/>
          <p:cNvSpPr txBox="1"/>
          <p:nvPr>
            <p:custDataLst>
              <p:tags r:id="rId17"/>
            </p:custDataLst>
          </p:nvPr>
        </p:nvSpPr>
        <p:spPr>
          <a:xfrm>
            <a:off x="1101160" y="3144130"/>
            <a:ext cx="2184472" cy="553085"/>
          </a:xfrm>
          <a:prstGeom prst="rect">
            <a:avLst/>
          </a:prstGeom>
          <a:ln w="12700">
            <a:miter lim="400000"/>
          </a:ln>
        </p:spPr>
        <p:txBody>
          <a:bodyPr lIns="45719" rIns="45719">
            <a:spAutoFit/>
          </a:bodyPr>
          <a:lstStyle>
            <a:lvl1pPr algn="ct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635" name="椭圆 32"/>
          <p:cNvSpPr/>
          <p:nvPr>
            <p:custDataLst>
              <p:tags r:id="rId18"/>
            </p:custDataLst>
          </p:nvPr>
        </p:nvSpPr>
        <p:spPr>
          <a:xfrm>
            <a:off x="5835777" y="2031961"/>
            <a:ext cx="721643" cy="721643"/>
          </a:xfrm>
          <a:prstGeom prst="ellipse">
            <a:avLst/>
          </a:prstGeom>
          <a:solidFill>
            <a:srgbClr val="004CE5"/>
          </a:solidFill>
          <a:ln w="12700">
            <a:miter lim="400000"/>
          </a:ln>
          <a:effectLst>
            <a:outerShdw blurRad="127000" dist="38100" dir="2700000" rotWithShape="0">
              <a:srgbClr val="0B54A2">
                <a:alpha val="30000"/>
              </a:srgbClr>
            </a:outerShdw>
          </a:effectLst>
        </p:spPr>
        <p:txBody>
          <a:bodyPr lIns="45719" rIns="45719" anchor="ctr"/>
          <a:lstStyle/>
          <a:p>
            <a:pPr algn="ctr">
              <a:defRPr sz="2000">
                <a:solidFill>
                  <a:srgbClr val="FFFFFF"/>
                </a:solidFill>
                <a:latin typeface="AlibabaPuHuiTi_2_65_Medium"/>
                <a:ea typeface="AlibabaPuHuiTi_2_65_Medium"/>
                <a:cs typeface="AlibabaPuHuiTi_2_65_Medium"/>
                <a:sym typeface="AlibabaPuHuiTi_2_65_Medium"/>
              </a:defRPr>
            </a:pPr>
          </a:p>
        </p:txBody>
      </p:sp>
      <p:grpSp>
        <p:nvGrpSpPr>
          <p:cNvPr id="638" name="Group 20"/>
          <p:cNvGrpSpPr/>
          <p:nvPr>
            <p:custDataLst>
              <p:tags r:id="rId19"/>
            </p:custDataLst>
          </p:nvPr>
        </p:nvGrpSpPr>
        <p:grpSpPr>
          <a:xfrm>
            <a:off x="5989868" y="2180409"/>
            <a:ext cx="413463" cy="412835"/>
            <a:chOff x="0" y="0"/>
            <a:chExt cx="413462" cy="412834"/>
          </a:xfrm>
        </p:grpSpPr>
        <p:sp>
          <p:nvSpPr>
            <p:cNvPr id="636" name="图形 4"/>
            <p:cNvSpPr/>
            <p:nvPr>
              <p:custDataLst>
                <p:tags r:id="rId20"/>
              </p:custDataLst>
            </p:nvPr>
          </p:nvSpPr>
          <p:spPr>
            <a:xfrm>
              <a:off x="174143" y="175454"/>
              <a:ext cx="62020" cy="61926"/>
            </a:xfrm>
            <a:custGeom>
              <a:avLst/>
              <a:gdLst/>
              <a:ahLst/>
              <a:cxnLst>
                <a:cxn ang="0">
                  <a:pos x="wd2" y="hd2"/>
                </a:cxn>
                <a:cxn ang="5400000">
                  <a:pos x="wd2" y="hd2"/>
                </a:cxn>
                <a:cxn ang="10800000">
                  <a:pos x="wd2" y="hd2"/>
                </a:cxn>
                <a:cxn ang="16200000">
                  <a:pos x="wd2" y="hd2"/>
                </a:cxn>
              </a:cxnLst>
              <a:rect l="0" t="0" r="r" b="b"/>
              <a:pathLst>
                <a:path w="21600" h="21600" extrusionOk="0">
                  <a:moveTo>
                    <a:pt x="20718" y="9918"/>
                  </a:moveTo>
                  <a:lnTo>
                    <a:pt x="18395" y="9918"/>
                  </a:lnTo>
                  <a:cubicBezTo>
                    <a:pt x="17969" y="6446"/>
                    <a:pt x="15183" y="3687"/>
                    <a:pt x="11682" y="3274"/>
                  </a:cubicBezTo>
                  <a:lnTo>
                    <a:pt x="11682" y="882"/>
                  </a:lnTo>
                  <a:cubicBezTo>
                    <a:pt x="11682" y="394"/>
                    <a:pt x="11288" y="0"/>
                    <a:pt x="10800" y="0"/>
                  </a:cubicBezTo>
                  <a:cubicBezTo>
                    <a:pt x="10312" y="0"/>
                    <a:pt x="9918" y="394"/>
                    <a:pt x="9918" y="882"/>
                  </a:cubicBezTo>
                  <a:lnTo>
                    <a:pt x="9918" y="3267"/>
                  </a:lnTo>
                  <a:cubicBezTo>
                    <a:pt x="6388" y="3654"/>
                    <a:pt x="3573" y="6427"/>
                    <a:pt x="3143" y="9918"/>
                  </a:cubicBezTo>
                  <a:lnTo>
                    <a:pt x="882" y="9918"/>
                  </a:lnTo>
                  <a:cubicBezTo>
                    <a:pt x="394" y="9918"/>
                    <a:pt x="0" y="10312"/>
                    <a:pt x="0" y="10800"/>
                  </a:cubicBezTo>
                  <a:cubicBezTo>
                    <a:pt x="0" y="11288"/>
                    <a:pt x="394" y="11682"/>
                    <a:pt x="882" y="11682"/>
                  </a:cubicBezTo>
                  <a:lnTo>
                    <a:pt x="3134" y="11682"/>
                  </a:lnTo>
                  <a:cubicBezTo>
                    <a:pt x="3521" y="15219"/>
                    <a:pt x="6358" y="18034"/>
                    <a:pt x="9918" y="18427"/>
                  </a:cubicBezTo>
                  <a:lnTo>
                    <a:pt x="9918" y="20718"/>
                  </a:lnTo>
                  <a:cubicBezTo>
                    <a:pt x="9918" y="21206"/>
                    <a:pt x="10312" y="21600"/>
                    <a:pt x="10800" y="21600"/>
                  </a:cubicBezTo>
                  <a:cubicBezTo>
                    <a:pt x="11288" y="21600"/>
                    <a:pt x="11682" y="21206"/>
                    <a:pt x="11682" y="20718"/>
                  </a:cubicBezTo>
                  <a:lnTo>
                    <a:pt x="11682" y="18418"/>
                  </a:lnTo>
                  <a:cubicBezTo>
                    <a:pt x="15216" y="18001"/>
                    <a:pt x="18017" y="15199"/>
                    <a:pt x="18408" y="11682"/>
                  </a:cubicBezTo>
                  <a:lnTo>
                    <a:pt x="20718" y="11682"/>
                  </a:lnTo>
                  <a:cubicBezTo>
                    <a:pt x="21206" y="11682"/>
                    <a:pt x="21600" y="11288"/>
                    <a:pt x="21600" y="10800"/>
                  </a:cubicBezTo>
                  <a:cubicBezTo>
                    <a:pt x="21600" y="10312"/>
                    <a:pt x="21206" y="9918"/>
                    <a:pt x="20718" y="9918"/>
                  </a:cubicBezTo>
                  <a:close/>
                  <a:moveTo>
                    <a:pt x="11682" y="16634"/>
                  </a:moveTo>
                  <a:lnTo>
                    <a:pt x="11682" y="13725"/>
                  </a:lnTo>
                  <a:cubicBezTo>
                    <a:pt x="11682" y="13240"/>
                    <a:pt x="11288" y="12844"/>
                    <a:pt x="10800" y="12844"/>
                  </a:cubicBezTo>
                  <a:cubicBezTo>
                    <a:pt x="10312" y="12844"/>
                    <a:pt x="9918" y="13240"/>
                    <a:pt x="9918" y="13725"/>
                  </a:cubicBezTo>
                  <a:lnTo>
                    <a:pt x="9918" y="16644"/>
                  </a:lnTo>
                  <a:cubicBezTo>
                    <a:pt x="7331" y="16273"/>
                    <a:pt x="5288" y="14243"/>
                    <a:pt x="4917" y="11682"/>
                  </a:cubicBezTo>
                  <a:lnTo>
                    <a:pt x="7875" y="11682"/>
                  </a:lnTo>
                  <a:cubicBezTo>
                    <a:pt x="8363" y="11682"/>
                    <a:pt x="8756" y="11288"/>
                    <a:pt x="8756" y="10800"/>
                  </a:cubicBezTo>
                  <a:cubicBezTo>
                    <a:pt x="8756" y="10315"/>
                    <a:pt x="8363" y="9918"/>
                    <a:pt x="7875" y="9918"/>
                  </a:cubicBezTo>
                  <a:lnTo>
                    <a:pt x="4930" y="9918"/>
                  </a:lnTo>
                  <a:cubicBezTo>
                    <a:pt x="5337" y="7400"/>
                    <a:pt x="7364" y="5418"/>
                    <a:pt x="9918" y="5050"/>
                  </a:cubicBezTo>
                  <a:lnTo>
                    <a:pt x="9918" y="7875"/>
                  </a:lnTo>
                  <a:cubicBezTo>
                    <a:pt x="9918" y="8363"/>
                    <a:pt x="10315" y="8756"/>
                    <a:pt x="10800" y="8756"/>
                  </a:cubicBezTo>
                  <a:cubicBezTo>
                    <a:pt x="11288" y="8756"/>
                    <a:pt x="11682" y="8363"/>
                    <a:pt x="11682" y="7875"/>
                  </a:cubicBezTo>
                  <a:lnTo>
                    <a:pt x="11682" y="5060"/>
                  </a:lnTo>
                  <a:cubicBezTo>
                    <a:pt x="14207" y="5450"/>
                    <a:pt x="16205" y="7419"/>
                    <a:pt x="16608" y="9918"/>
                  </a:cubicBezTo>
                  <a:lnTo>
                    <a:pt x="13725" y="9918"/>
                  </a:lnTo>
                  <a:cubicBezTo>
                    <a:pt x="13237" y="9918"/>
                    <a:pt x="12844" y="10315"/>
                    <a:pt x="12844" y="10800"/>
                  </a:cubicBezTo>
                  <a:cubicBezTo>
                    <a:pt x="12844" y="11288"/>
                    <a:pt x="13237" y="11682"/>
                    <a:pt x="13725" y="11682"/>
                  </a:cubicBezTo>
                  <a:lnTo>
                    <a:pt x="16625" y="11682"/>
                  </a:lnTo>
                  <a:cubicBezTo>
                    <a:pt x="16254" y="14223"/>
                    <a:pt x="14239" y="16241"/>
                    <a:pt x="11682" y="16634"/>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sp>
          <p:nvSpPr>
            <p:cNvPr id="637" name="图形 4"/>
            <p:cNvSpPr/>
            <p:nvPr>
              <p:custDataLst>
                <p:tags r:id="rId21"/>
              </p:custDataLst>
            </p:nvPr>
          </p:nvSpPr>
          <p:spPr>
            <a:xfrm>
              <a:off x="-1" y="-1"/>
              <a:ext cx="413464" cy="412836"/>
            </a:xfrm>
            <a:custGeom>
              <a:avLst/>
              <a:gdLst/>
              <a:ahLst/>
              <a:cxnLst>
                <a:cxn ang="0">
                  <a:pos x="wd2" y="hd2"/>
                </a:cxn>
                <a:cxn ang="5400000">
                  <a:pos x="wd2" y="hd2"/>
                </a:cxn>
                <a:cxn ang="10800000">
                  <a:pos x="wd2" y="hd2"/>
                </a:cxn>
                <a:cxn ang="16200000">
                  <a:pos x="wd2" y="hd2"/>
                </a:cxn>
              </a:cxnLst>
              <a:rect l="0" t="0" r="r" b="b"/>
              <a:pathLst>
                <a:path w="21600" h="21600" extrusionOk="0">
                  <a:moveTo>
                    <a:pt x="20718" y="9918"/>
                  </a:moveTo>
                  <a:lnTo>
                    <a:pt x="18395" y="9918"/>
                  </a:lnTo>
                  <a:cubicBezTo>
                    <a:pt x="17969" y="6446"/>
                    <a:pt x="15183" y="3687"/>
                    <a:pt x="11682" y="3274"/>
                  </a:cubicBezTo>
                  <a:lnTo>
                    <a:pt x="11682" y="882"/>
                  </a:lnTo>
                  <a:cubicBezTo>
                    <a:pt x="11682" y="394"/>
                    <a:pt x="11288" y="0"/>
                    <a:pt x="10800" y="0"/>
                  </a:cubicBezTo>
                  <a:cubicBezTo>
                    <a:pt x="10312" y="0"/>
                    <a:pt x="9918" y="394"/>
                    <a:pt x="9918" y="882"/>
                  </a:cubicBezTo>
                  <a:lnTo>
                    <a:pt x="9918" y="3267"/>
                  </a:lnTo>
                  <a:cubicBezTo>
                    <a:pt x="6388" y="3654"/>
                    <a:pt x="3573" y="6427"/>
                    <a:pt x="3143" y="9918"/>
                  </a:cubicBezTo>
                  <a:lnTo>
                    <a:pt x="882" y="9918"/>
                  </a:lnTo>
                  <a:cubicBezTo>
                    <a:pt x="394" y="9918"/>
                    <a:pt x="0" y="10312"/>
                    <a:pt x="0" y="10800"/>
                  </a:cubicBezTo>
                  <a:cubicBezTo>
                    <a:pt x="0" y="11288"/>
                    <a:pt x="394" y="11682"/>
                    <a:pt x="882" y="11682"/>
                  </a:cubicBezTo>
                  <a:lnTo>
                    <a:pt x="3134" y="11682"/>
                  </a:lnTo>
                  <a:cubicBezTo>
                    <a:pt x="3521" y="15219"/>
                    <a:pt x="6358" y="18034"/>
                    <a:pt x="9918" y="18427"/>
                  </a:cubicBezTo>
                  <a:lnTo>
                    <a:pt x="9918" y="20718"/>
                  </a:lnTo>
                  <a:cubicBezTo>
                    <a:pt x="9918" y="21206"/>
                    <a:pt x="10312" y="21600"/>
                    <a:pt x="10800" y="21600"/>
                  </a:cubicBezTo>
                  <a:cubicBezTo>
                    <a:pt x="11288" y="21600"/>
                    <a:pt x="11682" y="21206"/>
                    <a:pt x="11682" y="20718"/>
                  </a:cubicBezTo>
                  <a:lnTo>
                    <a:pt x="11682" y="18418"/>
                  </a:lnTo>
                  <a:cubicBezTo>
                    <a:pt x="15216" y="18001"/>
                    <a:pt x="18017" y="15199"/>
                    <a:pt x="18408" y="11682"/>
                  </a:cubicBezTo>
                  <a:lnTo>
                    <a:pt x="20718" y="11682"/>
                  </a:lnTo>
                  <a:cubicBezTo>
                    <a:pt x="21206" y="11682"/>
                    <a:pt x="21600" y="11288"/>
                    <a:pt x="21600" y="10800"/>
                  </a:cubicBezTo>
                  <a:cubicBezTo>
                    <a:pt x="21600" y="10312"/>
                    <a:pt x="21206" y="9918"/>
                    <a:pt x="20718" y="9918"/>
                  </a:cubicBezTo>
                  <a:close/>
                  <a:moveTo>
                    <a:pt x="11682" y="16634"/>
                  </a:moveTo>
                  <a:lnTo>
                    <a:pt x="11682" y="13725"/>
                  </a:lnTo>
                  <a:cubicBezTo>
                    <a:pt x="11682" y="13240"/>
                    <a:pt x="11288" y="12844"/>
                    <a:pt x="10800" y="12844"/>
                  </a:cubicBezTo>
                  <a:cubicBezTo>
                    <a:pt x="10312" y="12844"/>
                    <a:pt x="9918" y="13240"/>
                    <a:pt x="9918" y="13725"/>
                  </a:cubicBezTo>
                  <a:lnTo>
                    <a:pt x="9918" y="16644"/>
                  </a:lnTo>
                  <a:cubicBezTo>
                    <a:pt x="7331" y="16273"/>
                    <a:pt x="5288" y="14243"/>
                    <a:pt x="4917" y="11682"/>
                  </a:cubicBezTo>
                  <a:lnTo>
                    <a:pt x="7875" y="11682"/>
                  </a:lnTo>
                  <a:cubicBezTo>
                    <a:pt x="8363" y="11682"/>
                    <a:pt x="8756" y="11288"/>
                    <a:pt x="8756" y="10800"/>
                  </a:cubicBezTo>
                  <a:cubicBezTo>
                    <a:pt x="8756" y="10315"/>
                    <a:pt x="8363" y="9918"/>
                    <a:pt x="7875" y="9918"/>
                  </a:cubicBezTo>
                  <a:lnTo>
                    <a:pt x="4930" y="9918"/>
                  </a:lnTo>
                  <a:cubicBezTo>
                    <a:pt x="5337" y="7400"/>
                    <a:pt x="7364" y="5418"/>
                    <a:pt x="9918" y="5050"/>
                  </a:cubicBezTo>
                  <a:lnTo>
                    <a:pt x="9918" y="7875"/>
                  </a:lnTo>
                  <a:cubicBezTo>
                    <a:pt x="9918" y="8363"/>
                    <a:pt x="10315" y="8756"/>
                    <a:pt x="10800" y="8756"/>
                  </a:cubicBezTo>
                  <a:cubicBezTo>
                    <a:pt x="11288" y="8756"/>
                    <a:pt x="11682" y="8363"/>
                    <a:pt x="11682" y="7875"/>
                  </a:cubicBezTo>
                  <a:lnTo>
                    <a:pt x="11682" y="5060"/>
                  </a:lnTo>
                  <a:cubicBezTo>
                    <a:pt x="14207" y="5450"/>
                    <a:pt x="16205" y="7419"/>
                    <a:pt x="16608" y="9918"/>
                  </a:cubicBezTo>
                  <a:lnTo>
                    <a:pt x="13725" y="9918"/>
                  </a:lnTo>
                  <a:cubicBezTo>
                    <a:pt x="13237" y="9918"/>
                    <a:pt x="12844" y="10315"/>
                    <a:pt x="12844" y="10800"/>
                  </a:cubicBezTo>
                  <a:cubicBezTo>
                    <a:pt x="12844" y="11288"/>
                    <a:pt x="13237" y="11682"/>
                    <a:pt x="13725" y="11682"/>
                  </a:cubicBezTo>
                  <a:lnTo>
                    <a:pt x="16625" y="11682"/>
                  </a:lnTo>
                  <a:cubicBezTo>
                    <a:pt x="16254" y="14223"/>
                    <a:pt x="14239" y="16241"/>
                    <a:pt x="11682" y="16634"/>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grpSp>
      <p:sp>
        <p:nvSpPr>
          <p:cNvPr id="639" name="文本框 36"/>
          <p:cNvSpPr txBox="1"/>
          <p:nvPr>
            <p:custDataLst>
              <p:tags r:id="rId22"/>
            </p:custDataLst>
          </p:nvPr>
        </p:nvSpPr>
        <p:spPr>
          <a:xfrm>
            <a:off x="5626575" y="2887018"/>
            <a:ext cx="1198911" cy="370841"/>
          </a:xfrm>
          <a:prstGeom prst="rect">
            <a:avLst/>
          </a:prstGeom>
          <a:ln w="12700">
            <a:miter lim="400000"/>
          </a:ln>
        </p:spPr>
        <p:txBody>
          <a:bodyPr lIns="45719" rIns="45719">
            <a:spAutoFit/>
          </a:bodyPr>
          <a:lstStyle>
            <a:lvl1pPr algn="ctr">
              <a:defRPr sz="1600">
                <a:solidFill>
                  <a:srgbClr val="404040"/>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cs typeface="HarmonyOS Sans SC Medium" panose="00000600000000000000" charset="-122"/>
              </a:rPr>
              <a:t>时间轴1</a:t>
            </a:r>
            <a:endParaRPr>
              <a:latin typeface="HarmonyOS Sans SC Medium" panose="00000600000000000000" charset="-122"/>
              <a:ea typeface="HarmonyOS Sans SC Medium" panose="00000600000000000000" charset="-122"/>
              <a:cs typeface="HarmonyOS Sans SC Medium" panose="00000600000000000000" charset="-122"/>
            </a:endParaRPr>
          </a:p>
        </p:txBody>
      </p:sp>
      <p:sp>
        <p:nvSpPr>
          <p:cNvPr id="640" name="椭圆 37"/>
          <p:cNvSpPr/>
          <p:nvPr>
            <p:custDataLst>
              <p:tags r:id="rId23"/>
            </p:custDataLst>
          </p:nvPr>
        </p:nvSpPr>
        <p:spPr>
          <a:xfrm>
            <a:off x="3807864" y="4510542"/>
            <a:ext cx="721643" cy="721643"/>
          </a:xfrm>
          <a:prstGeom prst="ellipse">
            <a:avLst/>
          </a:prstGeom>
          <a:solidFill>
            <a:srgbClr val="004CE5"/>
          </a:solidFill>
          <a:ln w="12700">
            <a:miter lim="400000"/>
          </a:ln>
          <a:effectLst>
            <a:outerShdw blurRad="127000" dist="38100" dir="2700000" rotWithShape="0">
              <a:srgbClr val="0B54A2">
                <a:alpha val="30000"/>
              </a:srgbClr>
            </a:outerShdw>
          </a:effectLst>
        </p:spPr>
        <p:txBody>
          <a:bodyPr lIns="45719" rIns="45719" anchor="ctr"/>
          <a:lstStyle/>
          <a:p>
            <a:pPr algn="ctr">
              <a:defRPr sz="2000">
                <a:solidFill>
                  <a:srgbClr val="FFFFFF"/>
                </a:solidFill>
                <a:latin typeface="AlibabaPuHuiTi_2_65_Medium"/>
                <a:ea typeface="AlibabaPuHuiTi_2_65_Medium"/>
                <a:cs typeface="AlibabaPuHuiTi_2_65_Medium"/>
                <a:sym typeface="AlibabaPuHuiTi_2_65_Medium"/>
              </a:defRPr>
            </a:pPr>
          </a:p>
        </p:txBody>
      </p:sp>
      <p:grpSp>
        <p:nvGrpSpPr>
          <p:cNvPr id="643" name="Group 26"/>
          <p:cNvGrpSpPr/>
          <p:nvPr>
            <p:custDataLst>
              <p:tags r:id="rId24"/>
            </p:custDataLst>
          </p:nvPr>
        </p:nvGrpSpPr>
        <p:grpSpPr>
          <a:xfrm>
            <a:off x="3994582" y="4658676"/>
            <a:ext cx="348212" cy="413463"/>
            <a:chOff x="0" y="0"/>
            <a:chExt cx="348210" cy="413462"/>
          </a:xfrm>
        </p:grpSpPr>
        <p:sp>
          <p:nvSpPr>
            <p:cNvPr id="641" name="图形 4"/>
            <p:cNvSpPr/>
            <p:nvPr>
              <p:custDataLst>
                <p:tags r:id="rId25"/>
              </p:custDataLst>
            </p:nvPr>
          </p:nvSpPr>
          <p:spPr>
            <a:xfrm>
              <a:off x="146411" y="175721"/>
              <a:ext cx="52232" cy="62020"/>
            </a:xfrm>
            <a:custGeom>
              <a:avLst/>
              <a:gdLst/>
              <a:ahLst/>
              <a:cxnLst>
                <a:cxn ang="0">
                  <a:pos x="wd2" y="hd2"/>
                </a:cxn>
                <a:cxn ang="5400000">
                  <a:pos x="wd2" y="hd2"/>
                </a:cxn>
                <a:cxn ang="10800000">
                  <a:pos x="wd2" y="hd2"/>
                </a:cxn>
                <a:cxn ang="16200000">
                  <a:pos x="wd2" y="hd2"/>
                </a:cxn>
              </a:cxnLst>
              <a:rect l="0" t="0" r="r" b="b"/>
              <a:pathLst>
                <a:path w="21600" h="21600" extrusionOk="0">
                  <a:moveTo>
                    <a:pt x="13504" y="2291"/>
                  </a:moveTo>
                  <a:lnTo>
                    <a:pt x="13504" y="15927"/>
                  </a:lnTo>
                  <a:lnTo>
                    <a:pt x="8096" y="15927"/>
                  </a:lnTo>
                  <a:lnTo>
                    <a:pt x="8096" y="2291"/>
                  </a:lnTo>
                  <a:cubicBezTo>
                    <a:pt x="8096" y="1655"/>
                    <a:pt x="8361" y="1113"/>
                    <a:pt x="8889" y="668"/>
                  </a:cubicBezTo>
                  <a:cubicBezTo>
                    <a:pt x="9420" y="223"/>
                    <a:pt x="10051" y="0"/>
                    <a:pt x="10784" y="0"/>
                  </a:cubicBezTo>
                  <a:cubicBezTo>
                    <a:pt x="11541" y="0"/>
                    <a:pt x="12182" y="223"/>
                    <a:pt x="12711" y="668"/>
                  </a:cubicBezTo>
                  <a:cubicBezTo>
                    <a:pt x="13241" y="1113"/>
                    <a:pt x="13504" y="1655"/>
                    <a:pt x="13504" y="2291"/>
                  </a:cubicBezTo>
                  <a:close/>
                  <a:moveTo>
                    <a:pt x="20240" y="6818"/>
                  </a:moveTo>
                  <a:lnTo>
                    <a:pt x="20240" y="15927"/>
                  </a:lnTo>
                  <a:lnTo>
                    <a:pt x="14832" y="15927"/>
                  </a:lnTo>
                  <a:lnTo>
                    <a:pt x="14832" y="6818"/>
                  </a:lnTo>
                  <a:cubicBezTo>
                    <a:pt x="14832" y="6199"/>
                    <a:pt x="15097" y="5668"/>
                    <a:pt x="15625" y="5223"/>
                  </a:cubicBezTo>
                  <a:cubicBezTo>
                    <a:pt x="16155" y="4778"/>
                    <a:pt x="16797" y="4555"/>
                    <a:pt x="17552" y="4555"/>
                  </a:cubicBezTo>
                  <a:cubicBezTo>
                    <a:pt x="18287" y="4555"/>
                    <a:pt x="18918" y="4773"/>
                    <a:pt x="19446" y="5209"/>
                  </a:cubicBezTo>
                  <a:cubicBezTo>
                    <a:pt x="19977" y="5645"/>
                    <a:pt x="20240" y="6182"/>
                    <a:pt x="20240" y="6818"/>
                  </a:cubicBezTo>
                  <a:close/>
                  <a:moveTo>
                    <a:pt x="6736" y="10227"/>
                  </a:moveTo>
                  <a:lnTo>
                    <a:pt x="6736" y="15927"/>
                  </a:lnTo>
                  <a:lnTo>
                    <a:pt x="1360" y="15927"/>
                  </a:lnTo>
                  <a:lnTo>
                    <a:pt x="1360" y="10227"/>
                  </a:lnTo>
                  <a:cubicBezTo>
                    <a:pt x="1360" y="9609"/>
                    <a:pt x="1619" y="9077"/>
                    <a:pt x="2137" y="8632"/>
                  </a:cubicBezTo>
                  <a:cubicBezTo>
                    <a:pt x="2655" y="8187"/>
                    <a:pt x="3293" y="7964"/>
                    <a:pt x="4048" y="7964"/>
                  </a:cubicBezTo>
                  <a:cubicBezTo>
                    <a:pt x="4805" y="7964"/>
                    <a:pt x="5440" y="8187"/>
                    <a:pt x="5959" y="8632"/>
                  </a:cubicBezTo>
                  <a:cubicBezTo>
                    <a:pt x="6477" y="9077"/>
                    <a:pt x="6736" y="9609"/>
                    <a:pt x="6736" y="10227"/>
                  </a:cubicBezTo>
                  <a:close/>
                  <a:moveTo>
                    <a:pt x="20240" y="19336"/>
                  </a:moveTo>
                  <a:cubicBezTo>
                    <a:pt x="20608" y="19336"/>
                    <a:pt x="20926" y="19445"/>
                    <a:pt x="21195" y="19664"/>
                  </a:cubicBezTo>
                  <a:cubicBezTo>
                    <a:pt x="21466" y="19882"/>
                    <a:pt x="21600" y="20146"/>
                    <a:pt x="21600" y="20455"/>
                  </a:cubicBezTo>
                  <a:cubicBezTo>
                    <a:pt x="21600" y="20763"/>
                    <a:pt x="21466" y="21032"/>
                    <a:pt x="21195" y="21259"/>
                  </a:cubicBezTo>
                  <a:cubicBezTo>
                    <a:pt x="20926" y="21486"/>
                    <a:pt x="20608" y="21600"/>
                    <a:pt x="20240" y="21600"/>
                  </a:cubicBezTo>
                  <a:lnTo>
                    <a:pt x="1360" y="21600"/>
                  </a:lnTo>
                  <a:cubicBezTo>
                    <a:pt x="994" y="21600"/>
                    <a:pt x="676" y="21486"/>
                    <a:pt x="405" y="21259"/>
                  </a:cubicBezTo>
                  <a:cubicBezTo>
                    <a:pt x="136" y="21032"/>
                    <a:pt x="0" y="20763"/>
                    <a:pt x="0" y="20455"/>
                  </a:cubicBezTo>
                  <a:cubicBezTo>
                    <a:pt x="0" y="20146"/>
                    <a:pt x="136" y="19882"/>
                    <a:pt x="405" y="19664"/>
                  </a:cubicBezTo>
                  <a:cubicBezTo>
                    <a:pt x="676" y="19445"/>
                    <a:pt x="994" y="19336"/>
                    <a:pt x="1360" y="19336"/>
                  </a:cubicBezTo>
                  <a:lnTo>
                    <a:pt x="20240" y="19336"/>
                  </a:ln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sp>
          <p:nvSpPr>
            <p:cNvPr id="642" name="图形 4"/>
            <p:cNvSpPr/>
            <p:nvPr>
              <p:custDataLst>
                <p:tags r:id="rId26"/>
              </p:custDataLst>
            </p:nvPr>
          </p:nvSpPr>
          <p:spPr>
            <a:xfrm>
              <a:off x="0" y="0"/>
              <a:ext cx="348212" cy="413463"/>
            </a:xfrm>
            <a:custGeom>
              <a:avLst/>
              <a:gdLst/>
              <a:ahLst/>
              <a:cxnLst>
                <a:cxn ang="0">
                  <a:pos x="wd2" y="hd2"/>
                </a:cxn>
                <a:cxn ang="5400000">
                  <a:pos x="wd2" y="hd2"/>
                </a:cxn>
                <a:cxn ang="10800000">
                  <a:pos x="wd2" y="hd2"/>
                </a:cxn>
                <a:cxn ang="16200000">
                  <a:pos x="wd2" y="hd2"/>
                </a:cxn>
              </a:cxnLst>
              <a:rect l="0" t="0" r="r" b="b"/>
              <a:pathLst>
                <a:path w="21600" h="21600" extrusionOk="0">
                  <a:moveTo>
                    <a:pt x="13504" y="2291"/>
                  </a:moveTo>
                  <a:lnTo>
                    <a:pt x="13504" y="15927"/>
                  </a:lnTo>
                  <a:lnTo>
                    <a:pt x="8096" y="15927"/>
                  </a:lnTo>
                  <a:lnTo>
                    <a:pt x="8096" y="2291"/>
                  </a:lnTo>
                  <a:cubicBezTo>
                    <a:pt x="8096" y="1655"/>
                    <a:pt x="8361" y="1113"/>
                    <a:pt x="8889" y="668"/>
                  </a:cubicBezTo>
                  <a:cubicBezTo>
                    <a:pt x="9420" y="223"/>
                    <a:pt x="10051" y="0"/>
                    <a:pt x="10784" y="0"/>
                  </a:cubicBezTo>
                  <a:cubicBezTo>
                    <a:pt x="11541" y="0"/>
                    <a:pt x="12182" y="223"/>
                    <a:pt x="12711" y="668"/>
                  </a:cubicBezTo>
                  <a:cubicBezTo>
                    <a:pt x="13241" y="1113"/>
                    <a:pt x="13504" y="1655"/>
                    <a:pt x="13504" y="2291"/>
                  </a:cubicBezTo>
                  <a:close/>
                  <a:moveTo>
                    <a:pt x="20240" y="6818"/>
                  </a:moveTo>
                  <a:lnTo>
                    <a:pt x="20240" y="15927"/>
                  </a:lnTo>
                  <a:lnTo>
                    <a:pt x="14832" y="15927"/>
                  </a:lnTo>
                  <a:lnTo>
                    <a:pt x="14832" y="6818"/>
                  </a:lnTo>
                  <a:cubicBezTo>
                    <a:pt x="14832" y="6199"/>
                    <a:pt x="15097" y="5668"/>
                    <a:pt x="15625" y="5223"/>
                  </a:cubicBezTo>
                  <a:cubicBezTo>
                    <a:pt x="16155" y="4778"/>
                    <a:pt x="16797" y="4555"/>
                    <a:pt x="17552" y="4555"/>
                  </a:cubicBezTo>
                  <a:cubicBezTo>
                    <a:pt x="18287" y="4555"/>
                    <a:pt x="18918" y="4773"/>
                    <a:pt x="19446" y="5209"/>
                  </a:cubicBezTo>
                  <a:cubicBezTo>
                    <a:pt x="19977" y="5645"/>
                    <a:pt x="20240" y="6182"/>
                    <a:pt x="20240" y="6818"/>
                  </a:cubicBezTo>
                  <a:close/>
                  <a:moveTo>
                    <a:pt x="6736" y="10227"/>
                  </a:moveTo>
                  <a:lnTo>
                    <a:pt x="6736" y="15927"/>
                  </a:lnTo>
                  <a:lnTo>
                    <a:pt x="1360" y="15927"/>
                  </a:lnTo>
                  <a:lnTo>
                    <a:pt x="1360" y="10227"/>
                  </a:lnTo>
                  <a:cubicBezTo>
                    <a:pt x="1360" y="9609"/>
                    <a:pt x="1619" y="9077"/>
                    <a:pt x="2137" y="8632"/>
                  </a:cubicBezTo>
                  <a:cubicBezTo>
                    <a:pt x="2655" y="8187"/>
                    <a:pt x="3293" y="7964"/>
                    <a:pt x="4048" y="7964"/>
                  </a:cubicBezTo>
                  <a:cubicBezTo>
                    <a:pt x="4805" y="7964"/>
                    <a:pt x="5440" y="8187"/>
                    <a:pt x="5959" y="8632"/>
                  </a:cubicBezTo>
                  <a:cubicBezTo>
                    <a:pt x="6477" y="9077"/>
                    <a:pt x="6736" y="9609"/>
                    <a:pt x="6736" y="10227"/>
                  </a:cubicBezTo>
                  <a:close/>
                  <a:moveTo>
                    <a:pt x="20240" y="19336"/>
                  </a:moveTo>
                  <a:cubicBezTo>
                    <a:pt x="20608" y="19336"/>
                    <a:pt x="20926" y="19445"/>
                    <a:pt x="21195" y="19664"/>
                  </a:cubicBezTo>
                  <a:cubicBezTo>
                    <a:pt x="21466" y="19882"/>
                    <a:pt x="21600" y="20146"/>
                    <a:pt x="21600" y="20455"/>
                  </a:cubicBezTo>
                  <a:cubicBezTo>
                    <a:pt x="21600" y="20763"/>
                    <a:pt x="21466" y="21032"/>
                    <a:pt x="21195" y="21259"/>
                  </a:cubicBezTo>
                  <a:cubicBezTo>
                    <a:pt x="20926" y="21486"/>
                    <a:pt x="20608" y="21600"/>
                    <a:pt x="20240" y="21600"/>
                  </a:cubicBezTo>
                  <a:lnTo>
                    <a:pt x="1360" y="21600"/>
                  </a:lnTo>
                  <a:cubicBezTo>
                    <a:pt x="994" y="21600"/>
                    <a:pt x="676" y="21486"/>
                    <a:pt x="405" y="21259"/>
                  </a:cubicBezTo>
                  <a:cubicBezTo>
                    <a:pt x="136" y="21032"/>
                    <a:pt x="0" y="20763"/>
                    <a:pt x="0" y="20455"/>
                  </a:cubicBezTo>
                  <a:cubicBezTo>
                    <a:pt x="0" y="20146"/>
                    <a:pt x="136" y="19882"/>
                    <a:pt x="405" y="19664"/>
                  </a:cubicBezTo>
                  <a:cubicBezTo>
                    <a:pt x="676" y="19445"/>
                    <a:pt x="994" y="19336"/>
                    <a:pt x="1360" y="19336"/>
                  </a:cubicBezTo>
                  <a:lnTo>
                    <a:pt x="20240" y="19336"/>
                  </a:ln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grpSp>
      <p:sp>
        <p:nvSpPr>
          <p:cNvPr id="644" name="文本框 41"/>
          <p:cNvSpPr txBox="1"/>
          <p:nvPr>
            <p:custDataLst>
              <p:tags r:id="rId27"/>
            </p:custDataLst>
          </p:nvPr>
        </p:nvSpPr>
        <p:spPr>
          <a:xfrm>
            <a:off x="3611486" y="5365600"/>
            <a:ext cx="1164035" cy="370841"/>
          </a:xfrm>
          <a:prstGeom prst="rect">
            <a:avLst/>
          </a:prstGeom>
          <a:ln w="12700">
            <a:miter lim="400000"/>
          </a:ln>
        </p:spPr>
        <p:txBody>
          <a:bodyPr lIns="45719" rIns="45719">
            <a:spAutoFit/>
          </a:bodyPr>
          <a:lstStyle>
            <a:lvl1pPr algn="ctr">
              <a:defRPr sz="1600">
                <a:solidFill>
                  <a:srgbClr val="404040"/>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cs typeface="HarmonyOS Sans SC Medium" panose="00000600000000000000" charset="-122"/>
              </a:rPr>
              <a:t>时间轴1</a:t>
            </a:r>
            <a:endParaRPr>
              <a:latin typeface="HarmonyOS Sans SC Medium" panose="00000600000000000000" charset="-122"/>
              <a:ea typeface="HarmonyOS Sans SC Medium" panose="00000600000000000000" charset="-122"/>
              <a:cs typeface="HarmonyOS Sans SC Medium" panose="00000600000000000000" charset="-122"/>
            </a:endParaRPr>
          </a:p>
        </p:txBody>
      </p:sp>
      <p:sp>
        <p:nvSpPr>
          <p:cNvPr id="645" name="椭圆 42"/>
          <p:cNvSpPr/>
          <p:nvPr>
            <p:custDataLst>
              <p:tags r:id="rId28"/>
            </p:custDataLst>
          </p:nvPr>
        </p:nvSpPr>
        <p:spPr>
          <a:xfrm>
            <a:off x="7882825" y="4510542"/>
            <a:ext cx="721643" cy="721643"/>
          </a:xfrm>
          <a:prstGeom prst="ellipse">
            <a:avLst/>
          </a:prstGeom>
          <a:solidFill>
            <a:srgbClr val="004CE5"/>
          </a:solidFill>
          <a:ln w="12700">
            <a:miter lim="400000"/>
          </a:ln>
          <a:effectLst>
            <a:outerShdw blurRad="127000" dist="38100" dir="2700000" rotWithShape="0">
              <a:srgbClr val="0B54A2">
                <a:alpha val="30000"/>
              </a:srgbClr>
            </a:outerShdw>
          </a:effectLst>
        </p:spPr>
        <p:txBody>
          <a:bodyPr lIns="45719" rIns="45719" anchor="ctr"/>
          <a:lstStyle/>
          <a:p>
            <a:pPr algn="ctr">
              <a:defRPr sz="2000">
                <a:solidFill>
                  <a:srgbClr val="FFFFFF"/>
                </a:solidFill>
                <a:latin typeface="AlibabaPuHuiTi_2_65_Medium"/>
                <a:ea typeface="AlibabaPuHuiTi_2_65_Medium"/>
                <a:cs typeface="AlibabaPuHuiTi_2_65_Medium"/>
                <a:sym typeface="AlibabaPuHuiTi_2_65_Medium"/>
              </a:defRPr>
            </a:pPr>
          </a:p>
        </p:txBody>
      </p:sp>
      <p:grpSp>
        <p:nvGrpSpPr>
          <p:cNvPr id="648" name="Group 32"/>
          <p:cNvGrpSpPr/>
          <p:nvPr>
            <p:custDataLst>
              <p:tags r:id="rId29"/>
            </p:custDataLst>
          </p:nvPr>
        </p:nvGrpSpPr>
        <p:grpSpPr>
          <a:xfrm>
            <a:off x="8037096" y="4673095"/>
            <a:ext cx="413137" cy="384641"/>
            <a:chOff x="0" y="0"/>
            <a:chExt cx="413135" cy="384640"/>
          </a:xfrm>
        </p:grpSpPr>
        <p:sp>
          <p:nvSpPr>
            <p:cNvPr id="646" name="图形 4"/>
            <p:cNvSpPr/>
            <p:nvPr>
              <p:custDataLst>
                <p:tags r:id="rId30"/>
              </p:custDataLst>
            </p:nvPr>
          </p:nvSpPr>
          <p:spPr>
            <a:xfrm>
              <a:off x="173989" y="163465"/>
              <a:ext cx="61971" cy="57697"/>
            </a:xfrm>
            <a:custGeom>
              <a:avLst/>
              <a:gdLst/>
              <a:ahLst/>
              <a:cxnLst>
                <a:cxn ang="0">
                  <a:pos x="wd2" y="hd2"/>
                </a:cxn>
                <a:cxn ang="5400000">
                  <a:pos x="wd2" y="hd2"/>
                </a:cxn>
                <a:cxn ang="10800000">
                  <a:pos x="wd2" y="hd2"/>
                </a:cxn>
                <a:cxn ang="16200000">
                  <a:pos x="wd2" y="hd2"/>
                </a:cxn>
              </a:cxnLst>
              <a:rect l="0" t="0" r="r" b="b"/>
              <a:pathLst>
                <a:path w="21583" h="21579" extrusionOk="0">
                  <a:moveTo>
                    <a:pt x="18209" y="1440"/>
                  </a:moveTo>
                  <a:lnTo>
                    <a:pt x="15514" y="1440"/>
                  </a:lnTo>
                  <a:lnTo>
                    <a:pt x="15514" y="720"/>
                  </a:lnTo>
                  <a:cubicBezTo>
                    <a:pt x="15514" y="322"/>
                    <a:pt x="15212" y="1"/>
                    <a:pt x="14840" y="1"/>
                  </a:cubicBezTo>
                  <a:cubicBezTo>
                    <a:pt x="14467" y="1"/>
                    <a:pt x="14167" y="322"/>
                    <a:pt x="14165" y="720"/>
                  </a:cubicBezTo>
                  <a:lnTo>
                    <a:pt x="14165" y="1440"/>
                  </a:lnTo>
                  <a:lnTo>
                    <a:pt x="7421" y="1440"/>
                  </a:lnTo>
                  <a:lnTo>
                    <a:pt x="7421" y="720"/>
                  </a:lnTo>
                  <a:cubicBezTo>
                    <a:pt x="7433" y="527"/>
                    <a:pt x="7365" y="335"/>
                    <a:pt x="7236" y="198"/>
                  </a:cubicBezTo>
                  <a:cubicBezTo>
                    <a:pt x="7105" y="61"/>
                    <a:pt x="6928" y="-11"/>
                    <a:pt x="6746" y="1"/>
                  </a:cubicBezTo>
                  <a:cubicBezTo>
                    <a:pt x="6565" y="-11"/>
                    <a:pt x="6388" y="61"/>
                    <a:pt x="6257" y="198"/>
                  </a:cubicBezTo>
                  <a:cubicBezTo>
                    <a:pt x="6129" y="335"/>
                    <a:pt x="6062" y="527"/>
                    <a:pt x="6072" y="720"/>
                  </a:cubicBezTo>
                  <a:lnTo>
                    <a:pt x="6072" y="1440"/>
                  </a:lnTo>
                  <a:lnTo>
                    <a:pt x="3374" y="1440"/>
                  </a:lnTo>
                  <a:cubicBezTo>
                    <a:pt x="2478" y="1430"/>
                    <a:pt x="1616" y="1805"/>
                    <a:pt x="980" y="2484"/>
                  </a:cubicBezTo>
                  <a:cubicBezTo>
                    <a:pt x="346" y="3159"/>
                    <a:pt x="-5" y="4078"/>
                    <a:pt x="1" y="5037"/>
                  </a:cubicBezTo>
                  <a:lnTo>
                    <a:pt x="1" y="17982"/>
                  </a:lnTo>
                  <a:cubicBezTo>
                    <a:pt x="-9" y="18939"/>
                    <a:pt x="346" y="19860"/>
                    <a:pt x="980" y="20537"/>
                  </a:cubicBezTo>
                  <a:cubicBezTo>
                    <a:pt x="1616" y="21214"/>
                    <a:pt x="2478" y="21589"/>
                    <a:pt x="3374" y="21579"/>
                  </a:cubicBezTo>
                  <a:lnTo>
                    <a:pt x="18209" y="21579"/>
                  </a:lnTo>
                  <a:cubicBezTo>
                    <a:pt x="19106" y="21589"/>
                    <a:pt x="19970" y="21214"/>
                    <a:pt x="20606" y="20537"/>
                  </a:cubicBezTo>
                  <a:cubicBezTo>
                    <a:pt x="21240" y="19860"/>
                    <a:pt x="21591" y="18943"/>
                    <a:pt x="21583" y="17982"/>
                  </a:cubicBezTo>
                  <a:lnTo>
                    <a:pt x="21583" y="5037"/>
                  </a:lnTo>
                  <a:cubicBezTo>
                    <a:pt x="21591" y="4080"/>
                    <a:pt x="21240" y="3159"/>
                    <a:pt x="20606" y="2484"/>
                  </a:cubicBezTo>
                  <a:cubicBezTo>
                    <a:pt x="19968" y="1807"/>
                    <a:pt x="19106" y="1432"/>
                    <a:pt x="18209" y="1440"/>
                  </a:cubicBezTo>
                  <a:close/>
                  <a:moveTo>
                    <a:pt x="1354" y="5037"/>
                  </a:moveTo>
                  <a:cubicBezTo>
                    <a:pt x="1379" y="3856"/>
                    <a:pt x="2272" y="2908"/>
                    <a:pt x="3378" y="2879"/>
                  </a:cubicBezTo>
                  <a:lnTo>
                    <a:pt x="6073" y="2879"/>
                  </a:lnTo>
                  <a:lnTo>
                    <a:pt x="6073" y="3598"/>
                  </a:lnTo>
                  <a:cubicBezTo>
                    <a:pt x="6062" y="3792"/>
                    <a:pt x="6129" y="3985"/>
                    <a:pt x="6260" y="4121"/>
                  </a:cubicBezTo>
                  <a:cubicBezTo>
                    <a:pt x="6390" y="4258"/>
                    <a:pt x="6565" y="4331"/>
                    <a:pt x="6748" y="4318"/>
                  </a:cubicBezTo>
                  <a:cubicBezTo>
                    <a:pt x="6929" y="4331"/>
                    <a:pt x="7109" y="4258"/>
                    <a:pt x="7238" y="4121"/>
                  </a:cubicBezTo>
                  <a:cubicBezTo>
                    <a:pt x="7369" y="3985"/>
                    <a:pt x="7436" y="3792"/>
                    <a:pt x="7423" y="3598"/>
                  </a:cubicBezTo>
                  <a:lnTo>
                    <a:pt x="7423" y="2879"/>
                  </a:lnTo>
                  <a:lnTo>
                    <a:pt x="14167" y="2879"/>
                  </a:lnTo>
                  <a:lnTo>
                    <a:pt x="14167" y="3598"/>
                  </a:lnTo>
                  <a:cubicBezTo>
                    <a:pt x="14167" y="3997"/>
                    <a:pt x="14467" y="4318"/>
                    <a:pt x="14841" y="4318"/>
                  </a:cubicBezTo>
                  <a:cubicBezTo>
                    <a:pt x="15019" y="4318"/>
                    <a:pt x="15190" y="4244"/>
                    <a:pt x="15318" y="4109"/>
                  </a:cubicBezTo>
                  <a:cubicBezTo>
                    <a:pt x="15443" y="3974"/>
                    <a:pt x="15516" y="3790"/>
                    <a:pt x="15516" y="3598"/>
                  </a:cubicBezTo>
                  <a:lnTo>
                    <a:pt x="15516" y="2879"/>
                  </a:lnTo>
                  <a:lnTo>
                    <a:pt x="18213" y="2879"/>
                  </a:lnTo>
                  <a:cubicBezTo>
                    <a:pt x="19318" y="2908"/>
                    <a:pt x="20207" y="3856"/>
                    <a:pt x="20234" y="5037"/>
                  </a:cubicBezTo>
                  <a:lnTo>
                    <a:pt x="20234" y="7194"/>
                  </a:lnTo>
                  <a:lnTo>
                    <a:pt x="1354" y="7194"/>
                  </a:lnTo>
                  <a:lnTo>
                    <a:pt x="1354" y="5037"/>
                  </a:lnTo>
                  <a:close/>
                  <a:moveTo>
                    <a:pt x="20232" y="17982"/>
                  </a:moveTo>
                  <a:cubicBezTo>
                    <a:pt x="20205" y="19163"/>
                    <a:pt x="19314" y="20109"/>
                    <a:pt x="18209" y="20140"/>
                  </a:cubicBezTo>
                  <a:lnTo>
                    <a:pt x="3378" y="20140"/>
                  </a:lnTo>
                  <a:cubicBezTo>
                    <a:pt x="2272" y="20113"/>
                    <a:pt x="1379" y="19163"/>
                    <a:pt x="1354" y="17982"/>
                  </a:cubicBezTo>
                  <a:lnTo>
                    <a:pt x="1354" y="8633"/>
                  </a:lnTo>
                  <a:lnTo>
                    <a:pt x="20234" y="8633"/>
                  </a:lnTo>
                  <a:lnTo>
                    <a:pt x="20232" y="17982"/>
                  </a:lnTo>
                  <a:close/>
                  <a:moveTo>
                    <a:pt x="4818" y="17982"/>
                  </a:moveTo>
                  <a:cubicBezTo>
                    <a:pt x="5175" y="17993"/>
                    <a:pt x="5520" y="17835"/>
                    <a:pt x="5757" y="17550"/>
                  </a:cubicBezTo>
                  <a:cubicBezTo>
                    <a:pt x="6016" y="17289"/>
                    <a:pt x="6164" y="16922"/>
                    <a:pt x="6164" y="16544"/>
                  </a:cubicBezTo>
                  <a:cubicBezTo>
                    <a:pt x="6164" y="16163"/>
                    <a:pt x="6016" y="15798"/>
                    <a:pt x="5757" y="15537"/>
                  </a:cubicBezTo>
                  <a:cubicBezTo>
                    <a:pt x="5512" y="15260"/>
                    <a:pt x="5171" y="15105"/>
                    <a:pt x="4815" y="15105"/>
                  </a:cubicBezTo>
                  <a:cubicBezTo>
                    <a:pt x="4456" y="15105"/>
                    <a:pt x="4117" y="15260"/>
                    <a:pt x="3870" y="15537"/>
                  </a:cubicBezTo>
                  <a:cubicBezTo>
                    <a:pt x="3612" y="15798"/>
                    <a:pt x="3465" y="16163"/>
                    <a:pt x="3465" y="16544"/>
                  </a:cubicBezTo>
                  <a:cubicBezTo>
                    <a:pt x="3465" y="16922"/>
                    <a:pt x="3612" y="17289"/>
                    <a:pt x="3870" y="17550"/>
                  </a:cubicBezTo>
                  <a:cubicBezTo>
                    <a:pt x="4111" y="17838"/>
                    <a:pt x="4458" y="17995"/>
                    <a:pt x="4818" y="17982"/>
                  </a:cubicBezTo>
                  <a:close/>
                  <a:moveTo>
                    <a:pt x="4818" y="13666"/>
                  </a:moveTo>
                  <a:cubicBezTo>
                    <a:pt x="5175" y="13676"/>
                    <a:pt x="5520" y="13519"/>
                    <a:pt x="5757" y="13235"/>
                  </a:cubicBezTo>
                  <a:cubicBezTo>
                    <a:pt x="6002" y="12964"/>
                    <a:pt x="6147" y="12608"/>
                    <a:pt x="6164" y="12229"/>
                  </a:cubicBezTo>
                  <a:cubicBezTo>
                    <a:pt x="6149" y="11852"/>
                    <a:pt x="6004" y="11494"/>
                    <a:pt x="5757" y="11223"/>
                  </a:cubicBezTo>
                  <a:cubicBezTo>
                    <a:pt x="5512" y="10945"/>
                    <a:pt x="5171" y="10790"/>
                    <a:pt x="4815" y="10790"/>
                  </a:cubicBezTo>
                  <a:cubicBezTo>
                    <a:pt x="4456" y="10790"/>
                    <a:pt x="4115" y="10945"/>
                    <a:pt x="3870" y="11223"/>
                  </a:cubicBezTo>
                  <a:cubicBezTo>
                    <a:pt x="3625" y="11494"/>
                    <a:pt x="3480" y="11852"/>
                    <a:pt x="3465" y="12229"/>
                  </a:cubicBezTo>
                  <a:cubicBezTo>
                    <a:pt x="3480" y="12608"/>
                    <a:pt x="3623" y="12964"/>
                    <a:pt x="3870" y="13235"/>
                  </a:cubicBezTo>
                  <a:cubicBezTo>
                    <a:pt x="4111" y="13521"/>
                    <a:pt x="4458" y="13678"/>
                    <a:pt x="4818" y="13666"/>
                  </a:cubicBezTo>
                  <a:close/>
                  <a:moveTo>
                    <a:pt x="10876" y="17982"/>
                  </a:moveTo>
                  <a:cubicBezTo>
                    <a:pt x="11421" y="17991"/>
                    <a:pt x="11915" y="17641"/>
                    <a:pt x="12125" y="17100"/>
                  </a:cubicBezTo>
                  <a:cubicBezTo>
                    <a:pt x="12331" y="16562"/>
                    <a:pt x="12212" y="15941"/>
                    <a:pt x="11820" y="15537"/>
                  </a:cubicBezTo>
                  <a:cubicBezTo>
                    <a:pt x="11576" y="15260"/>
                    <a:pt x="11232" y="15105"/>
                    <a:pt x="10876" y="15105"/>
                  </a:cubicBezTo>
                  <a:cubicBezTo>
                    <a:pt x="10519" y="15105"/>
                    <a:pt x="10178" y="15260"/>
                    <a:pt x="9931" y="15537"/>
                  </a:cubicBezTo>
                  <a:cubicBezTo>
                    <a:pt x="9675" y="15798"/>
                    <a:pt x="9526" y="16163"/>
                    <a:pt x="9526" y="16544"/>
                  </a:cubicBezTo>
                  <a:cubicBezTo>
                    <a:pt x="9526" y="16922"/>
                    <a:pt x="9675" y="17289"/>
                    <a:pt x="9931" y="17550"/>
                  </a:cubicBezTo>
                  <a:cubicBezTo>
                    <a:pt x="10172" y="17838"/>
                    <a:pt x="10519" y="17993"/>
                    <a:pt x="10876" y="17982"/>
                  </a:cubicBezTo>
                  <a:close/>
                  <a:moveTo>
                    <a:pt x="10876" y="13666"/>
                  </a:moveTo>
                  <a:cubicBezTo>
                    <a:pt x="11616" y="13649"/>
                    <a:pt x="12212" y="13016"/>
                    <a:pt x="12231" y="12229"/>
                  </a:cubicBezTo>
                  <a:cubicBezTo>
                    <a:pt x="12214" y="11852"/>
                    <a:pt x="12073" y="11494"/>
                    <a:pt x="11826" y="11223"/>
                  </a:cubicBezTo>
                  <a:cubicBezTo>
                    <a:pt x="11581" y="10945"/>
                    <a:pt x="11238" y="10790"/>
                    <a:pt x="10882" y="10790"/>
                  </a:cubicBezTo>
                  <a:cubicBezTo>
                    <a:pt x="10525" y="10790"/>
                    <a:pt x="10186" y="10945"/>
                    <a:pt x="9937" y="11223"/>
                  </a:cubicBezTo>
                  <a:cubicBezTo>
                    <a:pt x="9692" y="11494"/>
                    <a:pt x="9549" y="11852"/>
                    <a:pt x="9532" y="12229"/>
                  </a:cubicBezTo>
                  <a:cubicBezTo>
                    <a:pt x="9548" y="12604"/>
                    <a:pt x="9686" y="12962"/>
                    <a:pt x="9927" y="13235"/>
                  </a:cubicBezTo>
                  <a:cubicBezTo>
                    <a:pt x="10170" y="13521"/>
                    <a:pt x="10517" y="13678"/>
                    <a:pt x="10876" y="13666"/>
                  </a:cubicBezTo>
                  <a:close/>
                  <a:moveTo>
                    <a:pt x="16629" y="17982"/>
                  </a:moveTo>
                  <a:cubicBezTo>
                    <a:pt x="16989" y="17993"/>
                    <a:pt x="17332" y="17835"/>
                    <a:pt x="17573" y="17550"/>
                  </a:cubicBezTo>
                  <a:cubicBezTo>
                    <a:pt x="17832" y="17289"/>
                    <a:pt x="17978" y="16922"/>
                    <a:pt x="17978" y="16544"/>
                  </a:cubicBezTo>
                  <a:cubicBezTo>
                    <a:pt x="17978" y="16163"/>
                    <a:pt x="17832" y="15798"/>
                    <a:pt x="17573" y="15537"/>
                  </a:cubicBezTo>
                  <a:cubicBezTo>
                    <a:pt x="17328" y="15260"/>
                    <a:pt x="16985" y="15105"/>
                    <a:pt x="16629" y="15105"/>
                  </a:cubicBezTo>
                  <a:cubicBezTo>
                    <a:pt x="16272" y="15105"/>
                    <a:pt x="15931" y="15260"/>
                    <a:pt x="15684" y="15537"/>
                  </a:cubicBezTo>
                  <a:cubicBezTo>
                    <a:pt x="15420" y="15792"/>
                    <a:pt x="15269" y="16161"/>
                    <a:pt x="15279" y="16544"/>
                  </a:cubicBezTo>
                  <a:cubicBezTo>
                    <a:pt x="15296" y="16920"/>
                    <a:pt x="15439" y="17279"/>
                    <a:pt x="15684" y="17550"/>
                  </a:cubicBezTo>
                  <a:cubicBezTo>
                    <a:pt x="15925" y="17835"/>
                    <a:pt x="16270" y="17993"/>
                    <a:pt x="16629" y="17982"/>
                  </a:cubicBezTo>
                  <a:close/>
                  <a:moveTo>
                    <a:pt x="16629" y="13666"/>
                  </a:moveTo>
                  <a:cubicBezTo>
                    <a:pt x="17367" y="13647"/>
                    <a:pt x="17959" y="13014"/>
                    <a:pt x="17976" y="12229"/>
                  </a:cubicBezTo>
                  <a:cubicBezTo>
                    <a:pt x="17959" y="11852"/>
                    <a:pt x="17818" y="11494"/>
                    <a:pt x="17571" y="11223"/>
                  </a:cubicBezTo>
                  <a:cubicBezTo>
                    <a:pt x="17327" y="10945"/>
                    <a:pt x="16983" y="10790"/>
                    <a:pt x="16627" y="10790"/>
                  </a:cubicBezTo>
                  <a:cubicBezTo>
                    <a:pt x="16270" y="10790"/>
                    <a:pt x="15929" y="10945"/>
                    <a:pt x="15682" y="11223"/>
                  </a:cubicBezTo>
                  <a:cubicBezTo>
                    <a:pt x="15439" y="11494"/>
                    <a:pt x="15295" y="11852"/>
                    <a:pt x="15277" y="12229"/>
                  </a:cubicBezTo>
                  <a:cubicBezTo>
                    <a:pt x="15295" y="12608"/>
                    <a:pt x="15437" y="12964"/>
                    <a:pt x="15682" y="13235"/>
                  </a:cubicBezTo>
                  <a:cubicBezTo>
                    <a:pt x="15925" y="13521"/>
                    <a:pt x="16270" y="13678"/>
                    <a:pt x="16629" y="13666"/>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sp>
          <p:nvSpPr>
            <p:cNvPr id="647" name="图形 4"/>
            <p:cNvSpPr/>
            <p:nvPr>
              <p:custDataLst>
                <p:tags r:id="rId31"/>
              </p:custDataLst>
            </p:nvPr>
          </p:nvSpPr>
          <p:spPr>
            <a:xfrm>
              <a:off x="-1" y="-1"/>
              <a:ext cx="413137" cy="384642"/>
            </a:xfrm>
            <a:custGeom>
              <a:avLst/>
              <a:gdLst/>
              <a:ahLst/>
              <a:cxnLst>
                <a:cxn ang="0">
                  <a:pos x="wd2" y="hd2"/>
                </a:cxn>
                <a:cxn ang="5400000">
                  <a:pos x="wd2" y="hd2"/>
                </a:cxn>
                <a:cxn ang="10800000">
                  <a:pos x="wd2" y="hd2"/>
                </a:cxn>
                <a:cxn ang="16200000">
                  <a:pos x="wd2" y="hd2"/>
                </a:cxn>
              </a:cxnLst>
              <a:rect l="0" t="0" r="r" b="b"/>
              <a:pathLst>
                <a:path w="21583" h="21579" extrusionOk="0">
                  <a:moveTo>
                    <a:pt x="18209" y="1440"/>
                  </a:moveTo>
                  <a:lnTo>
                    <a:pt x="15514" y="1440"/>
                  </a:lnTo>
                  <a:lnTo>
                    <a:pt x="15514" y="720"/>
                  </a:lnTo>
                  <a:cubicBezTo>
                    <a:pt x="15514" y="322"/>
                    <a:pt x="15212" y="1"/>
                    <a:pt x="14840" y="1"/>
                  </a:cubicBezTo>
                  <a:cubicBezTo>
                    <a:pt x="14467" y="1"/>
                    <a:pt x="14167" y="322"/>
                    <a:pt x="14165" y="720"/>
                  </a:cubicBezTo>
                  <a:lnTo>
                    <a:pt x="14165" y="1440"/>
                  </a:lnTo>
                  <a:lnTo>
                    <a:pt x="7421" y="1440"/>
                  </a:lnTo>
                  <a:lnTo>
                    <a:pt x="7421" y="720"/>
                  </a:lnTo>
                  <a:cubicBezTo>
                    <a:pt x="7433" y="527"/>
                    <a:pt x="7365" y="335"/>
                    <a:pt x="7236" y="198"/>
                  </a:cubicBezTo>
                  <a:cubicBezTo>
                    <a:pt x="7105" y="61"/>
                    <a:pt x="6928" y="-11"/>
                    <a:pt x="6746" y="1"/>
                  </a:cubicBezTo>
                  <a:cubicBezTo>
                    <a:pt x="6565" y="-11"/>
                    <a:pt x="6388" y="61"/>
                    <a:pt x="6257" y="198"/>
                  </a:cubicBezTo>
                  <a:cubicBezTo>
                    <a:pt x="6129" y="335"/>
                    <a:pt x="6062" y="527"/>
                    <a:pt x="6072" y="720"/>
                  </a:cubicBezTo>
                  <a:lnTo>
                    <a:pt x="6072" y="1440"/>
                  </a:lnTo>
                  <a:lnTo>
                    <a:pt x="3374" y="1440"/>
                  </a:lnTo>
                  <a:cubicBezTo>
                    <a:pt x="2478" y="1430"/>
                    <a:pt x="1616" y="1805"/>
                    <a:pt x="980" y="2484"/>
                  </a:cubicBezTo>
                  <a:cubicBezTo>
                    <a:pt x="346" y="3159"/>
                    <a:pt x="-5" y="4078"/>
                    <a:pt x="1" y="5037"/>
                  </a:cubicBezTo>
                  <a:lnTo>
                    <a:pt x="1" y="17982"/>
                  </a:lnTo>
                  <a:cubicBezTo>
                    <a:pt x="-9" y="18939"/>
                    <a:pt x="346" y="19860"/>
                    <a:pt x="980" y="20537"/>
                  </a:cubicBezTo>
                  <a:cubicBezTo>
                    <a:pt x="1616" y="21214"/>
                    <a:pt x="2478" y="21589"/>
                    <a:pt x="3374" y="21579"/>
                  </a:cubicBezTo>
                  <a:lnTo>
                    <a:pt x="18209" y="21579"/>
                  </a:lnTo>
                  <a:cubicBezTo>
                    <a:pt x="19106" y="21589"/>
                    <a:pt x="19970" y="21214"/>
                    <a:pt x="20606" y="20537"/>
                  </a:cubicBezTo>
                  <a:cubicBezTo>
                    <a:pt x="21240" y="19860"/>
                    <a:pt x="21591" y="18943"/>
                    <a:pt x="21583" y="17982"/>
                  </a:cubicBezTo>
                  <a:lnTo>
                    <a:pt x="21583" y="5037"/>
                  </a:lnTo>
                  <a:cubicBezTo>
                    <a:pt x="21591" y="4080"/>
                    <a:pt x="21240" y="3159"/>
                    <a:pt x="20606" y="2484"/>
                  </a:cubicBezTo>
                  <a:cubicBezTo>
                    <a:pt x="19968" y="1807"/>
                    <a:pt x="19106" y="1432"/>
                    <a:pt x="18209" y="1440"/>
                  </a:cubicBezTo>
                  <a:close/>
                  <a:moveTo>
                    <a:pt x="1354" y="5037"/>
                  </a:moveTo>
                  <a:cubicBezTo>
                    <a:pt x="1379" y="3856"/>
                    <a:pt x="2272" y="2908"/>
                    <a:pt x="3378" y="2879"/>
                  </a:cubicBezTo>
                  <a:lnTo>
                    <a:pt x="6073" y="2879"/>
                  </a:lnTo>
                  <a:lnTo>
                    <a:pt x="6073" y="3598"/>
                  </a:lnTo>
                  <a:cubicBezTo>
                    <a:pt x="6062" y="3792"/>
                    <a:pt x="6129" y="3985"/>
                    <a:pt x="6260" y="4121"/>
                  </a:cubicBezTo>
                  <a:cubicBezTo>
                    <a:pt x="6390" y="4258"/>
                    <a:pt x="6565" y="4331"/>
                    <a:pt x="6748" y="4318"/>
                  </a:cubicBezTo>
                  <a:cubicBezTo>
                    <a:pt x="6929" y="4331"/>
                    <a:pt x="7109" y="4258"/>
                    <a:pt x="7238" y="4121"/>
                  </a:cubicBezTo>
                  <a:cubicBezTo>
                    <a:pt x="7369" y="3985"/>
                    <a:pt x="7436" y="3792"/>
                    <a:pt x="7423" y="3598"/>
                  </a:cubicBezTo>
                  <a:lnTo>
                    <a:pt x="7423" y="2879"/>
                  </a:lnTo>
                  <a:lnTo>
                    <a:pt x="14167" y="2879"/>
                  </a:lnTo>
                  <a:lnTo>
                    <a:pt x="14167" y="3598"/>
                  </a:lnTo>
                  <a:cubicBezTo>
                    <a:pt x="14167" y="3997"/>
                    <a:pt x="14467" y="4318"/>
                    <a:pt x="14841" y="4318"/>
                  </a:cubicBezTo>
                  <a:cubicBezTo>
                    <a:pt x="15019" y="4318"/>
                    <a:pt x="15190" y="4244"/>
                    <a:pt x="15318" y="4109"/>
                  </a:cubicBezTo>
                  <a:cubicBezTo>
                    <a:pt x="15443" y="3974"/>
                    <a:pt x="15516" y="3790"/>
                    <a:pt x="15516" y="3598"/>
                  </a:cubicBezTo>
                  <a:lnTo>
                    <a:pt x="15516" y="2879"/>
                  </a:lnTo>
                  <a:lnTo>
                    <a:pt x="18213" y="2879"/>
                  </a:lnTo>
                  <a:cubicBezTo>
                    <a:pt x="19318" y="2908"/>
                    <a:pt x="20207" y="3856"/>
                    <a:pt x="20234" y="5037"/>
                  </a:cubicBezTo>
                  <a:lnTo>
                    <a:pt x="20234" y="7194"/>
                  </a:lnTo>
                  <a:lnTo>
                    <a:pt x="1354" y="7194"/>
                  </a:lnTo>
                  <a:lnTo>
                    <a:pt x="1354" y="5037"/>
                  </a:lnTo>
                  <a:close/>
                  <a:moveTo>
                    <a:pt x="20232" y="17982"/>
                  </a:moveTo>
                  <a:cubicBezTo>
                    <a:pt x="20205" y="19163"/>
                    <a:pt x="19314" y="20109"/>
                    <a:pt x="18209" y="20140"/>
                  </a:cubicBezTo>
                  <a:lnTo>
                    <a:pt x="3378" y="20140"/>
                  </a:lnTo>
                  <a:cubicBezTo>
                    <a:pt x="2272" y="20113"/>
                    <a:pt x="1379" y="19163"/>
                    <a:pt x="1354" y="17982"/>
                  </a:cubicBezTo>
                  <a:lnTo>
                    <a:pt x="1354" y="8633"/>
                  </a:lnTo>
                  <a:lnTo>
                    <a:pt x="20234" y="8633"/>
                  </a:lnTo>
                  <a:lnTo>
                    <a:pt x="20232" y="17982"/>
                  </a:lnTo>
                  <a:close/>
                  <a:moveTo>
                    <a:pt x="4818" y="17982"/>
                  </a:moveTo>
                  <a:cubicBezTo>
                    <a:pt x="5175" y="17993"/>
                    <a:pt x="5520" y="17835"/>
                    <a:pt x="5757" y="17550"/>
                  </a:cubicBezTo>
                  <a:cubicBezTo>
                    <a:pt x="6016" y="17289"/>
                    <a:pt x="6164" y="16922"/>
                    <a:pt x="6164" y="16544"/>
                  </a:cubicBezTo>
                  <a:cubicBezTo>
                    <a:pt x="6164" y="16163"/>
                    <a:pt x="6016" y="15798"/>
                    <a:pt x="5757" y="15537"/>
                  </a:cubicBezTo>
                  <a:cubicBezTo>
                    <a:pt x="5512" y="15260"/>
                    <a:pt x="5171" y="15105"/>
                    <a:pt x="4815" y="15105"/>
                  </a:cubicBezTo>
                  <a:cubicBezTo>
                    <a:pt x="4456" y="15105"/>
                    <a:pt x="4117" y="15260"/>
                    <a:pt x="3870" y="15537"/>
                  </a:cubicBezTo>
                  <a:cubicBezTo>
                    <a:pt x="3612" y="15798"/>
                    <a:pt x="3465" y="16163"/>
                    <a:pt x="3465" y="16544"/>
                  </a:cubicBezTo>
                  <a:cubicBezTo>
                    <a:pt x="3465" y="16922"/>
                    <a:pt x="3612" y="17289"/>
                    <a:pt x="3870" y="17550"/>
                  </a:cubicBezTo>
                  <a:cubicBezTo>
                    <a:pt x="4111" y="17838"/>
                    <a:pt x="4458" y="17995"/>
                    <a:pt x="4818" y="17982"/>
                  </a:cubicBezTo>
                  <a:close/>
                  <a:moveTo>
                    <a:pt x="4818" y="13666"/>
                  </a:moveTo>
                  <a:cubicBezTo>
                    <a:pt x="5175" y="13676"/>
                    <a:pt x="5520" y="13519"/>
                    <a:pt x="5757" y="13235"/>
                  </a:cubicBezTo>
                  <a:cubicBezTo>
                    <a:pt x="6002" y="12964"/>
                    <a:pt x="6147" y="12608"/>
                    <a:pt x="6164" y="12229"/>
                  </a:cubicBezTo>
                  <a:cubicBezTo>
                    <a:pt x="6149" y="11852"/>
                    <a:pt x="6004" y="11494"/>
                    <a:pt x="5757" y="11223"/>
                  </a:cubicBezTo>
                  <a:cubicBezTo>
                    <a:pt x="5512" y="10945"/>
                    <a:pt x="5171" y="10790"/>
                    <a:pt x="4815" y="10790"/>
                  </a:cubicBezTo>
                  <a:cubicBezTo>
                    <a:pt x="4456" y="10790"/>
                    <a:pt x="4115" y="10945"/>
                    <a:pt x="3870" y="11223"/>
                  </a:cubicBezTo>
                  <a:cubicBezTo>
                    <a:pt x="3625" y="11494"/>
                    <a:pt x="3480" y="11852"/>
                    <a:pt x="3465" y="12229"/>
                  </a:cubicBezTo>
                  <a:cubicBezTo>
                    <a:pt x="3480" y="12608"/>
                    <a:pt x="3623" y="12964"/>
                    <a:pt x="3870" y="13235"/>
                  </a:cubicBezTo>
                  <a:cubicBezTo>
                    <a:pt x="4111" y="13521"/>
                    <a:pt x="4458" y="13678"/>
                    <a:pt x="4818" y="13666"/>
                  </a:cubicBezTo>
                  <a:close/>
                  <a:moveTo>
                    <a:pt x="10876" y="17982"/>
                  </a:moveTo>
                  <a:cubicBezTo>
                    <a:pt x="11421" y="17991"/>
                    <a:pt x="11915" y="17641"/>
                    <a:pt x="12125" y="17100"/>
                  </a:cubicBezTo>
                  <a:cubicBezTo>
                    <a:pt x="12331" y="16562"/>
                    <a:pt x="12212" y="15941"/>
                    <a:pt x="11820" y="15537"/>
                  </a:cubicBezTo>
                  <a:cubicBezTo>
                    <a:pt x="11576" y="15260"/>
                    <a:pt x="11232" y="15105"/>
                    <a:pt x="10876" y="15105"/>
                  </a:cubicBezTo>
                  <a:cubicBezTo>
                    <a:pt x="10519" y="15105"/>
                    <a:pt x="10178" y="15260"/>
                    <a:pt x="9931" y="15537"/>
                  </a:cubicBezTo>
                  <a:cubicBezTo>
                    <a:pt x="9675" y="15798"/>
                    <a:pt x="9526" y="16163"/>
                    <a:pt x="9526" y="16544"/>
                  </a:cubicBezTo>
                  <a:cubicBezTo>
                    <a:pt x="9526" y="16922"/>
                    <a:pt x="9675" y="17289"/>
                    <a:pt x="9931" y="17550"/>
                  </a:cubicBezTo>
                  <a:cubicBezTo>
                    <a:pt x="10172" y="17838"/>
                    <a:pt x="10519" y="17993"/>
                    <a:pt x="10876" y="17982"/>
                  </a:cubicBezTo>
                  <a:close/>
                  <a:moveTo>
                    <a:pt x="10876" y="13666"/>
                  </a:moveTo>
                  <a:cubicBezTo>
                    <a:pt x="11616" y="13649"/>
                    <a:pt x="12212" y="13016"/>
                    <a:pt x="12231" y="12229"/>
                  </a:cubicBezTo>
                  <a:cubicBezTo>
                    <a:pt x="12214" y="11852"/>
                    <a:pt x="12073" y="11494"/>
                    <a:pt x="11826" y="11223"/>
                  </a:cubicBezTo>
                  <a:cubicBezTo>
                    <a:pt x="11581" y="10945"/>
                    <a:pt x="11238" y="10790"/>
                    <a:pt x="10882" y="10790"/>
                  </a:cubicBezTo>
                  <a:cubicBezTo>
                    <a:pt x="10525" y="10790"/>
                    <a:pt x="10186" y="10945"/>
                    <a:pt x="9937" y="11223"/>
                  </a:cubicBezTo>
                  <a:cubicBezTo>
                    <a:pt x="9692" y="11494"/>
                    <a:pt x="9549" y="11852"/>
                    <a:pt x="9532" y="12229"/>
                  </a:cubicBezTo>
                  <a:cubicBezTo>
                    <a:pt x="9548" y="12604"/>
                    <a:pt x="9686" y="12962"/>
                    <a:pt x="9927" y="13235"/>
                  </a:cubicBezTo>
                  <a:cubicBezTo>
                    <a:pt x="10170" y="13521"/>
                    <a:pt x="10517" y="13678"/>
                    <a:pt x="10876" y="13666"/>
                  </a:cubicBezTo>
                  <a:close/>
                  <a:moveTo>
                    <a:pt x="16629" y="17982"/>
                  </a:moveTo>
                  <a:cubicBezTo>
                    <a:pt x="16989" y="17993"/>
                    <a:pt x="17332" y="17835"/>
                    <a:pt x="17573" y="17550"/>
                  </a:cubicBezTo>
                  <a:cubicBezTo>
                    <a:pt x="17832" y="17289"/>
                    <a:pt x="17978" y="16922"/>
                    <a:pt x="17978" y="16544"/>
                  </a:cubicBezTo>
                  <a:cubicBezTo>
                    <a:pt x="17978" y="16163"/>
                    <a:pt x="17832" y="15798"/>
                    <a:pt x="17573" y="15537"/>
                  </a:cubicBezTo>
                  <a:cubicBezTo>
                    <a:pt x="17328" y="15260"/>
                    <a:pt x="16985" y="15105"/>
                    <a:pt x="16629" y="15105"/>
                  </a:cubicBezTo>
                  <a:cubicBezTo>
                    <a:pt x="16272" y="15105"/>
                    <a:pt x="15931" y="15260"/>
                    <a:pt x="15684" y="15537"/>
                  </a:cubicBezTo>
                  <a:cubicBezTo>
                    <a:pt x="15420" y="15792"/>
                    <a:pt x="15269" y="16161"/>
                    <a:pt x="15279" y="16544"/>
                  </a:cubicBezTo>
                  <a:cubicBezTo>
                    <a:pt x="15296" y="16920"/>
                    <a:pt x="15439" y="17279"/>
                    <a:pt x="15684" y="17550"/>
                  </a:cubicBezTo>
                  <a:cubicBezTo>
                    <a:pt x="15925" y="17835"/>
                    <a:pt x="16270" y="17993"/>
                    <a:pt x="16629" y="17982"/>
                  </a:cubicBezTo>
                  <a:close/>
                  <a:moveTo>
                    <a:pt x="16629" y="13666"/>
                  </a:moveTo>
                  <a:cubicBezTo>
                    <a:pt x="17367" y="13647"/>
                    <a:pt x="17959" y="13014"/>
                    <a:pt x="17976" y="12229"/>
                  </a:cubicBezTo>
                  <a:cubicBezTo>
                    <a:pt x="17959" y="11852"/>
                    <a:pt x="17818" y="11494"/>
                    <a:pt x="17571" y="11223"/>
                  </a:cubicBezTo>
                  <a:cubicBezTo>
                    <a:pt x="17327" y="10945"/>
                    <a:pt x="16983" y="10790"/>
                    <a:pt x="16627" y="10790"/>
                  </a:cubicBezTo>
                  <a:cubicBezTo>
                    <a:pt x="16270" y="10790"/>
                    <a:pt x="15929" y="10945"/>
                    <a:pt x="15682" y="11223"/>
                  </a:cubicBezTo>
                  <a:cubicBezTo>
                    <a:pt x="15439" y="11494"/>
                    <a:pt x="15295" y="11852"/>
                    <a:pt x="15277" y="12229"/>
                  </a:cubicBezTo>
                  <a:cubicBezTo>
                    <a:pt x="15295" y="12608"/>
                    <a:pt x="15437" y="12964"/>
                    <a:pt x="15682" y="13235"/>
                  </a:cubicBezTo>
                  <a:cubicBezTo>
                    <a:pt x="15925" y="13521"/>
                    <a:pt x="16270" y="13678"/>
                    <a:pt x="16629" y="13666"/>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grpSp>
      <p:sp>
        <p:nvSpPr>
          <p:cNvPr id="649" name="文本框 46"/>
          <p:cNvSpPr txBox="1"/>
          <p:nvPr>
            <p:custDataLst>
              <p:tags r:id="rId32"/>
            </p:custDataLst>
          </p:nvPr>
        </p:nvSpPr>
        <p:spPr>
          <a:xfrm>
            <a:off x="7673622" y="5365600"/>
            <a:ext cx="1198911" cy="370841"/>
          </a:xfrm>
          <a:prstGeom prst="rect">
            <a:avLst/>
          </a:prstGeom>
          <a:ln w="12700">
            <a:miter lim="400000"/>
          </a:ln>
        </p:spPr>
        <p:txBody>
          <a:bodyPr lIns="45719" rIns="45719">
            <a:spAutoFit/>
          </a:bodyPr>
          <a:lstStyle>
            <a:lvl1pPr algn="ctr">
              <a:defRPr sz="1600">
                <a:solidFill>
                  <a:srgbClr val="404040"/>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cs typeface="HarmonyOS Sans SC Medium" panose="00000600000000000000" charset="-122"/>
              </a:rPr>
              <a:t>时间轴1</a:t>
            </a:r>
            <a:endParaRPr>
              <a:latin typeface="HarmonyOS Sans SC Medium" panose="00000600000000000000" charset="-122"/>
              <a:ea typeface="HarmonyOS Sans SC Medium" panose="00000600000000000000" charset="-122"/>
              <a:cs typeface="HarmonyOS Sans SC Medium" panose="00000600000000000000" charset="-122"/>
            </a:endParaRPr>
          </a:p>
        </p:txBody>
      </p:sp>
      <p:sp>
        <p:nvSpPr>
          <p:cNvPr id="650" name="文本框 47"/>
          <p:cNvSpPr txBox="1"/>
          <p:nvPr>
            <p:custDataLst>
              <p:tags r:id="rId33"/>
            </p:custDataLst>
          </p:nvPr>
        </p:nvSpPr>
        <p:spPr>
          <a:xfrm>
            <a:off x="5071774" y="3144130"/>
            <a:ext cx="2184473" cy="535941"/>
          </a:xfrm>
          <a:prstGeom prst="rect">
            <a:avLst/>
          </a:prstGeom>
          <a:ln w="12700">
            <a:miter lim="400000"/>
          </a:ln>
        </p:spPr>
        <p:txBody>
          <a:bodyPr lIns="45719" rIns="45719">
            <a:spAutoFit/>
          </a:bodyPr>
          <a:lstStyle>
            <a:lvl1pPr algn="ct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651" name="文本框 48"/>
          <p:cNvSpPr txBox="1"/>
          <p:nvPr>
            <p:custDataLst>
              <p:tags r:id="rId34"/>
            </p:custDataLst>
          </p:nvPr>
        </p:nvSpPr>
        <p:spPr>
          <a:xfrm>
            <a:off x="7149831" y="5607599"/>
            <a:ext cx="2184472" cy="535941"/>
          </a:xfrm>
          <a:prstGeom prst="rect">
            <a:avLst/>
          </a:prstGeom>
          <a:ln w="12700">
            <a:miter lim="400000"/>
          </a:ln>
        </p:spPr>
        <p:txBody>
          <a:bodyPr lIns="45719" rIns="45719">
            <a:spAutoFit/>
          </a:bodyPr>
          <a:lstStyle>
            <a:lvl1pPr algn="ct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652" name="文本框 49"/>
          <p:cNvSpPr txBox="1"/>
          <p:nvPr>
            <p:custDataLst>
              <p:tags r:id="rId35"/>
            </p:custDataLst>
          </p:nvPr>
        </p:nvSpPr>
        <p:spPr>
          <a:xfrm>
            <a:off x="3073720" y="5607599"/>
            <a:ext cx="2184473" cy="535941"/>
          </a:xfrm>
          <a:prstGeom prst="rect">
            <a:avLst/>
          </a:prstGeom>
          <a:ln w="12700">
            <a:miter lim="400000"/>
          </a:ln>
        </p:spPr>
        <p:txBody>
          <a:bodyPr lIns="45719" rIns="45719">
            <a:spAutoFit/>
          </a:bodyPr>
          <a:lstStyle>
            <a:lvl1pPr algn="ct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653" name="椭圆 51"/>
          <p:cNvSpPr/>
          <p:nvPr>
            <p:custDataLst>
              <p:tags r:id="rId36"/>
            </p:custDataLst>
          </p:nvPr>
        </p:nvSpPr>
        <p:spPr>
          <a:xfrm>
            <a:off x="9992766" y="4092730"/>
            <a:ext cx="117063" cy="117063"/>
          </a:xfrm>
          <a:prstGeom prst="ellipse">
            <a:avLst/>
          </a:prstGeom>
          <a:gradFill>
            <a:gsLst>
              <a:gs pos="0">
                <a:srgbClr val="00A6A1"/>
              </a:gs>
              <a:gs pos="90000">
                <a:srgbClr val="27A4AA"/>
              </a:gs>
            </a:gsLst>
            <a:lin ang="2700000"/>
          </a:gradFill>
          <a:ln w="127000">
            <a:solidFill>
              <a:srgbClr val="004CE5"/>
            </a:solidFill>
            <a:miter/>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654" name="直接连接符 52"/>
          <p:cNvSpPr/>
          <p:nvPr>
            <p:custDataLst>
              <p:tags r:id="rId37"/>
            </p:custDataLst>
          </p:nvPr>
        </p:nvSpPr>
        <p:spPr>
          <a:xfrm flipV="1">
            <a:off x="10051297" y="3667889"/>
            <a:ext cx="1" cy="424843"/>
          </a:xfrm>
          <a:prstGeom prst="line">
            <a:avLst/>
          </a:prstGeom>
          <a:ln w="19050">
            <a:solidFill>
              <a:srgbClr val="2A64E3"/>
            </a:solidFill>
            <a:miter/>
          </a:ln>
        </p:spPr>
        <p:txBody>
          <a:bodyPr lIns="45719" rIns="45719"/>
          <a:lstStyle/>
          <a:p/>
        </p:txBody>
      </p:sp>
      <p:sp>
        <p:nvSpPr>
          <p:cNvPr id="655" name="椭圆 53"/>
          <p:cNvSpPr/>
          <p:nvPr>
            <p:custDataLst>
              <p:tags r:id="rId38"/>
            </p:custDataLst>
          </p:nvPr>
        </p:nvSpPr>
        <p:spPr>
          <a:xfrm>
            <a:off x="9690475" y="2031961"/>
            <a:ext cx="721643" cy="721643"/>
          </a:xfrm>
          <a:prstGeom prst="ellipse">
            <a:avLst/>
          </a:prstGeom>
          <a:solidFill>
            <a:srgbClr val="004CE5"/>
          </a:solidFill>
          <a:ln w="12700">
            <a:miter lim="400000"/>
          </a:ln>
          <a:effectLst>
            <a:outerShdw blurRad="127000" dist="38100" dir="2700000" rotWithShape="0">
              <a:srgbClr val="0B54A2">
                <a:alpha val="30000"/>
              </a:srgbClr>
            </a:outerShdw>
          </a:effectLst>
        </p:spPr>
        <p:txBody>
          <a:bodyPr lIns="45719" rIns="45719" anchor="ctr"/>
          <a:lstStyle/>
          <a:p>
            <a:pPr algn="ctr">
              <a:defRPr sz="2000">
                <a:solidFill>
                  <a:srgbClr val="FFFFFF"/>
                </a:solidFill>
                <a:latin typeface="AlibabaPuHuiTi_2_65_Medium"/>
                <a:ea typeface="AlibabaPuHuiTi_2_65_Medium"/>
                <a:cs typeface="AlibabaPuHuiTi_2_65_Medium"/>
                <a:sym typeface="AlibabaPuHuiTi_2_65_Medium"/>
              </a:defRPr>
            </a:pPr>
          </a:p>
        </p:txBody>
      </p:sp>
      <p:grpSp>
        <p:nvGrpSpPr>
          <p:cNvPr id="658" name="Group 20"/>
          <p:cNvGrpSpPr/>
          <p:nvPr>
            <p:custDataLst>
              <p:tags r:id="rId39"/>
            </p:custDataLst>
          </p:nvPr>
        </p:nvGrpSpPr>
        <p:grpSpPr>
          <a:xfrm>
            <a:off x="9844567" y="2180409"/>
            <a:ext cx="413463" cy="412835"/>
            <a:chOff x="0" y="0"/>
            <a:chExt cx="413462" cy="412834"/>
          </a:xfrm>
        </p:grpSpPr>
        <p:sp>
          <p:nvSpPr>
            <p:cNvPr id="656" name="图形 4"/>
            <p:cNvSpPr/>
            <p:nvPr>
              <p:custDataLst>
                <p:tags r:id="rId40"/>
              </p:custDataLst>
            </p:nvPr>
          </p:nvSpPr>
          <p:spPr>
            <a:xfrm>
              <a:off x="174143" y="175454"/>
              <a:ext cx="62020" cy="61926"/>
            </a:xfrm>
            <a:custGeom>
              <a:avLst/>
              <a:gdLst/>
              <a:ahLst/>
              <a:cxnLst>
                <a:cxn ang="0">
                  <a:pos x="wd2" y="hd2"/>
                </a:cxn>
                <a:cxn ang="5400000">
                  <a:pos x="wd2" y="hd2"/>
                </a:cxn>
                <a:cxn ang="10800000">
                  <a:pos x="wd2" y="hd2"/>
                </a:cxn>
                <a:cxn ang="16200000">
                  <a:pos x="wd2" y="hd2"/>
                </a:cxn>
              </a:cxnLst>
              <a:rect l="0" t="0" r="r" b="b"/>
              <a:pathLst>
                <a:path w="21600" h="21600" extrusionOk="0">
                  <a:moveTo>
                    <a:pt x="20718" y="9918"/>
                  </a:moveTo>
                  <a:lnTo>
                    <a:pt x="18395" y="9918"/>
                  </a:lnTo>
                  <a:cubicBezTo>
                    <a:pt x="17969" y="6446"/>
                    <a:pt x="15183" y="3687"/>
                    <a:pt x="11682" y="3274"/>
                  </a:cubicBezTo>
                  <a:lnTo>
                    <a:pt x="11682" y="882"/>
                  </a:lnTo>
                  <a:cubicBezTo>
                    <a:pt x="11682" y="394"/>
                    <a:pt x="11288" y="0"/>
                    <a:pt x="10800" y="0"/>
                  </a:cubicBezTo>
                  <a:cubicBezTo>
                    <a:pt x="10312" y="0"/>
                    <a:pt x="9918" y="394"/>
                    <a:pt x="9918" y="882"/>
                  </a:cubicBezTo>
                  <a:lnTo>
                    <a:pt x="9918" y="3267"/>
                  </a:lnTo>
                  <a:cubicBezTo>
                    <a:pt x="6388" y="3654"/>
                    <a:pt x="3573" y="6427"/>
                    <a:pt x="3143" y="9918"/>
                  </a:cubicBezTo>
                  <a:lnTo>
                    <a:pt x="882" y="9918"/>
                  </a:lnTo>
                  <a:cubicBezTo>
                    <a:pt x="394" y="9918"/>
                    <a:pt x="0" y="10312"/>
                    <a:pt x="0" y="10800"/>
                  </a:cubicBezTo>
                  <a:cubicBezTo>
                    <a:pt x="0" y="11288"/>
                    <a:pt x="394" y="11682"/>
                    <a:pt x="882" y="11682"/>
                  </a:cubicBezTo>
                  <a:lnTo>
                    <a:pt x="3134" y="11682"/>
                  </a:lnTo>
                  <a:cubicBezTo>
                    <a:pt x="3521" y="15219"/>
                    <a:pt x="6358" y="18034"/>
                    <a:pt x="9918" y="18427"/>
                  </a:cubicBezTo>
                  <a:lnTo>
                    <a:pt x="9918" y="20718"/>
                  </a:lnTo>
                  <a:cubicBezTo>
                    <a:pt x="9918" y="21206"/>
                    <a:pt x="10312" y="21600"/>
                    <a:pt x="10800" y="21600"/>
                  </a:cubicBezTo>
                  <a:cubicBezTo>
                    <a:pt x="11288" y="21600"/>
                    <a:pt x="11682" y="21206"/>
                    <a:pt x="11682" y="20718"/>
                  </a:cubicBezTo>
                  <a:lnTo>
                    <a:pt x="11682" y="18418"/>
                  </a:lnTo>
                  <a:cubicBezTo>
                    <a:pt x="15216" y="18001"/>
                    <a:pt x="18017" y="15199"/>
                    <a:pt x="18408" y="11682"/>
                  </a:cubicBezTo>
                  <a:lnTo>
                    <a:pt x="20718" y="11682"/>
                  </a:lnTo>
                  <a:cubicBezTo>
                    <a:pt x="21206" y="11682"/>
                    <a:pt x="21600" y="11288"/>
                    <a:pt x="21600" y="10800"/>
                  </a:cubicBezTo>
                  <a:cubicBezTo>
                    <a:pt x="21600" y="10312"/>
                    <a:pt x="21206" y="9918"/>
                    <a:pt x="20718" y="9918"/>
                  </a:cubicBezTo>
                  <a:close/>
                  <a:moveTo>
                    <a:pt x="11682" y="16634"/>
                  </a:moveTo>
                  <a:lnTo>
                    <a:pt x="11682" y="13725"/>
                  </a:lnTo>
                  <a:cubicBezTo>
                    <a:pt x="11682" y="13240"/>
                    <a:pt x="11288" y="12844"/>
                    <a:pt x="10800" y="12844"/>
                  </a:cubicBezTo>
                  <a:cubicBezTo>
                    <a:pt x="10312" y="12844"/>
                    <a:pt x="9918" y="13240"/>
                    <a:pt x="9918" y="13725"/>
                  </a:cubicBezTo>
                  <a:lnTo>
                    <a:pt x="9918" y="16644"/>
                  </a:lnTo>
                  <a:cubicBezTo>
                    <a:pt x="7331" y="16273"/>
                    <a:pt x="5288" y="14243"/>
                    <a:pt x="4917" y="11682"/>
                  </a:cubicBezTo>
                  <a:lnTo>
                    <a:pt x="7875" y="11682"/>
                  </a:lnTo>
                  <a:cubicBezTo>
                    <a:pt x="8363" y="11682"/>
                    <a:pt x="8756" y="11288"/>
                    <a:pt x="8756" y="10800"/>
                  </a:cubicBezTo>
                  <a:cubicBezTo>
                    <a:pt x="8756" y="10315"/>
                    <a:pt x="8363" y="9918"/>
                    <a:pt x="7875" y="9918"/>
                  </a:cubicBezTo>
                  <a:lnTo>
                    <a:pt x="4930" y="9918"/>
                  </a:lnTo>
                  <a:cubicBezTo>
                    <a:pt x="5337" y="7400"/>
                    <a:pt x="7364" y="5418"/>
                    <a:pt x="9918" y="5050"/>
                  </a:cubicBezTo>
                  <a:lnTo>
                    <a:pt x="9918" y="7875"/>
                  </a:lnTo>
                  <a:cubicBezTo>
                    <a:pt x="9918" y="8363"/>
                    <a:pt x="10315" y="8756"/>
                    <a:pt x="10800" y="8756"/>
                  </a:cubicBezTo>
                  <a:cubicBezTo>
                    <a:pt x="11288" y="8756"/>
                    <a:pt x="11682" y="8363"/>
                    <a:pt x="11682" y="7875"/>
                  </a:cubicBezTo>
                  <a:lnTo>
                    <a:pt x="11682" y="5060"/>
                  </a:lnTo>
                  <a:cubicBezTo>
                    <a:pt x="14207" y="5450"/>
                    <a:pt x="16205" y="7419"/>
                    <a:pt x="16608" y="9918"/>
                  </a:cubicBezTo>
                  <a:lnTo>
                    <a:pt x="13725" y="9918"/>
                  </a:lnTo>
                  <a:cubicBezTo>
                    <a:pt x="13237" y="9918"/>
                    <a:pt x="12844" y="10315"/>
                    <a:pt x="12844" y="10800"/>
                  </a:cubicBezTo>
                  <a:cubicBezTo>
                    <a:pt x="12844" y="11288"/>
                    <a:pt x="13237" y="11682"/>
                    <a:pt x="13725" y="11682"/>
                  </a:cubicBezTo>
                  <a:lnTo>
                    <a:pt x="16625" y="11682"/>
                  </a:lnTo>
                  <a:cubicBezTo>
                    <a:pt x="16254" y="14223"/>
                    <a:pt x="14239" y="16241"/>
                    <a:pt x="11682" y="16634"/>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sp>
          <p:nvSpPr>
            <p:cNvPr id="657" name="图形 4"/>
            <p:cNvSpPr/>
            <p:nvPr>
              <p:custDataLst>
                <p:tags r:id="rId41"/>
              </p:custDataLst>
            </p:nvPr>
          </p:nvSpPr>
          <p:spPr>
            <a:xfrm>
              <a:off x="-1" y="-1"/>
              <a:ext cx="413464" cy="412836"/>
            </a:xfrm>
            <a:custGeom>
              <a:avLst/>
              <a:gdLst/>
              <a:ahLst/>
              <a:cxnLst>
                <a:cxn ang="0">
                  <a:pos x="wd2" y="hd2"/>
                </a:cxn>
                <a:cxn ang="5400000">
                  <a:pos x="wd2" y="hd2"/>
                </a:cxn>
                <a:cxn ang="10800000">
                  <a:pos x="wd2" y="hd2"/>
                </a:cxn>
                <a:cxn ang="16200000">
                  <a:pos x="wd2" y="hd2"/>
                </a:cxn>
              </a:cxnLst>
              <a:rect l="0" t="0" r="r" b="b"/>
              <a:pathLst>
                <a:path w="21600" h="21600" extrusionOk="0">
                  <a:moveTo>
                    <a:pt x="20718" y="9918"/>
                  </a:moveTo>
                  <a:lnTo>
                    <a:pt x="18395" y="9918"/>
                  </a:lnTo>
                  <a:cubicBezTo>
                    <a:pt x="17969" y="6446"/>
                    <a:pt x="15183" y="3687"/>
                    <a:pt x="11682" y="3274"/>
                  </a:cubicBezTo>
                  <a:lnTo>
                    <a:pt x="11682" y="882"/>
                  </a:lnTo>
                  <a:cubicBezTo>
                    <a:pt x="11682" y="394"/>
                    <a:pt x="11288" y="0"/>
                    <a:pt x="10800" y="0"/>
                  </a:cubicBezTo>
                  <a:cubicBezTo>
                    <a:pt x="10312" y="0"/>
                    <a:pt x="9918" y="394"/>
                    <a:pt x="9918" y="882"/>
                  </a:cubicBezTo>
                  <a:lnTo>
                    <a:pt x="9918" y="3267"/>
                  </a:lnTo>
                  <a:cubicBezTo>
                    <a:pt x="6388" y="3654"/>
                    <a:pt x="3573" y="6427"/>
                    <a:pt x="3143" y="9918"/>
                  </a:cubicBezTo>
                  <a:lnTo>
                    <a:pt x="882" y="9918"/>
                  </a:lnTo>
                  <a:cubicBezTo>
                    <a:pt x="394" y="9918"/>
                    <a:pt x="0" y="10312"/>
                    <a:pt x="0" y="10800"/>
                  </a:cubicBezTo>
                  <a:cubicBezTo>
                    <a:pt x="0" y="11288"/>
                    <a:pt x="394" y="11682"/>
                    <a:pt x="882" y="11682"/>
                  </a:cubicBezTo>
                  <a:lnTo>
                    <a:pt x="3134" y="11682"/>
                  </a:lnTo>
                  <a:cubicBezTo>
                    <a:pt x="3521" y="15219"/>
                    <a:pt x="6358" y="18034"/>
                    <a:pt x="9918" y="18427"/>
                  </a:cubicBezTo>
                  <a:lnTo>
                    <a:pt x="9918" y="20718"/>
                  </a:lnTo>
                  <a:cubicBezTo>
                    <a:pt x="9918" y="21206"/>
                    <a:pt x="10312" y="21600"/>
                    <a:pt x="10800" y="21600"/>
                  </a:cubicBezTo>
                  <a:cubicBezTo>
                    <a:pt x="11288" y="21600"/>
                    <a:pt x="11682" y="21206"/>
                    <a:pt x="11682" y="20718"/>
                  </a:cubicBezTo>
                  <a:lnTo>
                    <a:pt x="11682" y="18418"/>
                  </a:lnTo>
                  <a:cubicBezTo>
                    <a:pt x="15216" y="18001"/>
                    <a:pt x="18017" y="15199"/>
                    <a:pt x="18408" y="11682"/>
                  </a:cubicBezTo>
                  <a:lnTo>
                    <a:pt x="20718" y="11682"/>
                  </a:lnTo>
                  <a:cubicBezTo>
                    <a:pt x="21206" y="11682"/>
                    <a:pt x="21600" y="11288"/>
                    <a:pt x="21600" y="10800"/>
                  </a:cubicBezTo>
                  <a:cubicBezTo>
                    <a:pt x="21600" y="10312"/>
                    <a:pt x="21206" y="9918"/>
                    <a:pt x="20718" y="9918"/>
                  </a:cubicBezTo>
                  <a:close/>
                  <a:moveTo>
                    <a:pt x="11682" y="16634"/>
                  </a:moveTo>
                  <a:lnTo>
                    <a:pt x="11682" y="13725"/>
                  </a:lnTo>
                  <a:cubicBezTo>
                    <a:pt x="11682" y="13240"/>
                    <a:pt x="11288" y="12844"/>
                    <a:pt x="10800" y="12844"/>
                  </a:cubicBezTo>
                  <a:cubicBezTo>
                    <a:pt x="10312" y="12844"/>
                    <a:pt x="9918" y="13240"/>
                    <a:pt x="9918" y="13725"/>
                  </a:cubicBezTo>
                  <a:lnTo>
                    <a:pt x="9918" y="16644"/>
                  </a:lnTo>
                  <a:cubicBezTo>
                    <a:pt x="7331" y="16273"/>
                    <a:pt x="5288" y="14243"/>
                    <a:pt x="4917" y="11682"/>
                  </a:cubicBezTo>
                  <a:lnTo>
                    <a:pt x="7875" y="11682"/>
                  </a:lnTo>
                  <a:cubicBezTo>
                    <a:pt x="8363" y="11682"/>
                    <a:pt x="8756" y="11288"/>
                    <a:pt x="8756" y="10800"/>
                  </a:cubicBezTo>
                  <a:cubicBezTo>
                    <a:pt x="8756" y="10315"/>
                    <a:pt x="8363" y="9918"/>
                    <a:pt x="7875" y="9918"/>
                  </a:cubicBezTo>
                  <a:lnTo>
                    <a:pt x="4930" y="9918"/>
                  </a:lnTo>
                  <a:cubicBezTo>
                    <a:pt x="5337" y="7400"/>
                    <a:pt x="7364" y="5418"/>
                    <a:pt x="9918" y="5050"/>
                  </a:cubicBezTo>
                  <a:lnTo>
                    <a:pt x="9918" y="7875"/>
                  </a:lnTo>
                  <a:cubicBezTo>
                    <a:pt x="9918" y="8363"/>
                    <a:pt x="10315" y="8756"/>
                    <a:pt x="10800" y="8756"/>
                  </a:cubicBezTo>
                  <a:cubicBezTo>
                    <a:pt x="11288" y="8756"/>
                    <a:pt x="11682" y="8363"/>
                    <a:pt x="11682" y="7875"/>
                  </a:cubicBezTo>
                  <a:lnTo>
                    <a:pt x="11682" y="5060"/>
                  </a:lnTo>
                  <a:cubicBezTo>
                    <a:pt x="14207" y="5450"/>
                    <a:pt x="16205" y="7419"/>
                    <a:pt x="16608" y="9918"/>
                  </a:cubicBezTo>
                  <a:lnTo>
                    <a:pt x="13725" y="9918"/>
                  </a:lnTo>
                  <a:cubicBezTo>
                    <a:pt x="13237" y="9918"/>
                    <a:pt x="12844" y="10315"/>
                    <a:pt x="12844" y="10800"/>
                  </a:cubicBezTo>
                  <a:cubicBezTo>
                    <a:pt x="12844" y="11288"/>
                    <a:pt x="13237" y="11682"/>
                    <a:pt x="13725" y="11682"/>
                  </a:cubicBezTo>
                  <a:lnTo>
                    <a:pt x="16625" y="11682"/>
                  </a:lnTo>
                  <a:cubicBezTo>
                    <a:pt x="16254" y="14223"/>
                    <a:pt x="14239" y="16241"/>
                    <a:pt x="11682" y="16634"/>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latin typeface="AlibabaPuHuiTi_2_65_Medium"/>
                  <a:ea typeface="AlibabaPuHuiTi_2_65_Medium"/>
                  <a:cs typeface="AlibabaPuHuiTi_2_65_Medium"/>
                  <a:sym typeface="AlibabaPuHuiTi_2_65_Medium"/>
                </a:defRPr>
              </a:pPr>
            </a:p>
          </p:txBody>
        </p:sp>
      </p:grpSp>
      <p:sp>
        <p:nvSpPr>
          <p:cNvPr id="659" name="文本框 57"/>
          <p:cNvSpPr txBox="1"/>
          <p:nvPr>
            <p:custDataLst>
              <p:tags r:id="rId42"/>
            </p:custDataLst>
          </p:nvPr>
        </p:nvSpPr>
        <p:spPr>
          <a:xfrm>
            <a:off x="9481273" y="2887018"/>
            <a:ext cx="1198912" cy="370841"/>
          </a:xfrm>
          <a:prstGeom prst="rect">
            <a:avLst/>
          </a:prstGeom>
          <a:ln w="12700">
            <a:miter lim="400000"/>
          </a:ln>
        </p:spPr>
        <p:txBody>
          <a:bodyPr lIns="45719" rIns="45719">
            <a:spAutoFit/>
          </a:bodyPr>
          <a:lstStyle>
            <a:lvl1pPr algn="ctr">
              <a:defRPr sz="1600">
                <a:solidFill>
                  <a:srgbClr val="404040"/>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cs typeface="HarmonyOS Sans SC Medium" panose="00000600000000000000" charset="-122"/>
              </a:rPr>
              <a:t>时间轴1</a:t>
            </a:r>
            <a:endParaRPr>
              <a:latin typeface="HarmonyOS Sans SC Medium" panose="00000600000000000000" charset="-122"/>
              <a:ea typeface="HarmonyOS Sans SC Medium" panose="00000600000000000000" charset="-122"/>
              <a:cs typeface="HarmonyOS Sans SC Medium" panose="00000600000000000000" charset="-122"/>
            </a:endParaRPr>
          </a:p>
        </p:txBody>
      </p:sp>
      <p:sp>
        <p:nvSpPr>
          <p:cNvPr id="660" name="文本框 58"/>
          <p:cNvSpPr txBox="1"/>
          <p:nvPr>
            <p:custDataLst>
              <p:tags r:id="rId43"/>
            </p:custDataLst>
          </p:nvPr>
        </p:nvSpPr>
        <p:spPr>
          <a:xfrm>
            <a:off x="8926473" y="3144130"/>
            <a:ext cx="2184472" cy="535941"/>
          </a:xfrm>
          <a:prstGeom prst="rect">
            <a:avLst/>
          </a:prstGeom>
          <a:ln w="12700">
            <a:miter lim="400000"/>
          </a:ln>
        </p:spPr>
        <p:txBody>
          <a:bodyPr lIns="45719" rIns="45719">
            <a:spAutoFit/>
          </a:bodyPr>
          <a:lstStyle>
            <a:lvl1pPr algn="ct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Tree>
    <p:custDataLst>
      <p:tags r:id="rId44"/>
    </p:custDataLst>
  </p:cSld>
  <p:clrMapOvr>
    <a:masterClrMapping/>
  </p:clrMapOvr>
  <p:timing>
    <p:tnLst>
      <p:par>
        <p:cTn id="1" dur="indefinite" restart="never" fill="hold"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65" name="Trapezoid 39"/>
          <p:cNvSpPr/>
          <p:nvPr>
            <p:custDataLst>
              <p:tags r:id="rId3"/>
            </p:custDataLst>
          </p:nvPr>
        </p:nvSpPr>
        <p:spPr>
          <a:xfrm rot="10800000">
            <a:off x="1343473" y="3079340"/>
            <a:ext cx="2272016" cy="9842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703" y="0"/>
                </a:lnTo>
                <a:lnTo>
                  <a:pt x="20897" y="0"/>
                </a:lnTo>
                <a:lnTo>
                  <a:pt x="21600" y="21600"/>
                </a:lnTo>
                <a:close/>
              </a:path>
            </a:pathLst>
          </a:custGeom>
          <a:solidFill>
            <a:srgbClr val="D9D9D9"/>
          </a:solidFill>
          <a:ln w="12700">
            <a:miter lim="400000"/>
          </a:ln>
        </p:spPr>
        <p:txBody>
          <a:bodyPr lIns="45719" rIns="45719" anchor="ctr"/>
          <a:lstStyle/>
          <a:p>
            <a:pPr algn="ctr">
              <a:defRPr>
                <a:latin typeface="AlibabaPuHuiTi_2_65_Medium"/>
                <a:ea typeface="AlibabaPuHuiTi_2_65_Medium"/>
                <a:cs typeface="AlibabaPuHuiTi_2_65_Medium"/>
                <a:sym typeface="AlibabaPuHuiTi_2_65_Medium"/>
              </a:defRPr>
            </a:pPr>
          </a:p>
        </p:txBody>
      </p:sp>
      <p:sp>
        <p:nvSpPr>
          <p:cNvPr id="666" name="Trapezoid 40"/>
          <p:cNvSpPr/>
          <p:nvPr>
            <p:custDataLst>
              <p:tags r:id="rId4"/>
            </p:custDataLst>
          </p:nvPr>
        </p:nvSpPr>
        <p:spPr>
          <a:xfrm rot="10800000">
            <a:off x="1766454" y="4533017"/>
            <a:ext cx="1437653" cy="9842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110" y="0"/>
                </a:lnTo>
                <a:lnTo>
                  <a:pt x="20490" y="0"/>
                </a:lnTo>
                <a:lnTo>
                  <a:pt x="21600" y="21600"/>
                </a:lnTo>
                <a:close/>
              </a:path>
            </a:pathLst>
          </a:custGeom>
          <a:solidFill>
            <a:srgbClr val="D9D9D9"/>
          </a:solidFill>
          <a:ln w="12700">
            <a:miter lim="400000"/>
          </a:ln>
        </p:spPr>
        <p:txBody>
          <a:bodyPr lIns="45719" rIns="45719" anchor="ctr"/>
          <a:lstStyle/>
          <a:p>
            <a:pPr algn="ctr">
              <a:defRPr>
                <a:latin typeface="AlibabaPuHuiTi_2_65_Medium"/>
                <a:ea typeface="AlibabaPuHuiTi_2_65_Medium"/>
                <a:cs typeface="AlibabaPuHuiTi_2_65_Medium"/>
                <a:sym typeface="AlibabaPuHuiTi_2_65_Medium"/>
              </a:defRPr>
            </a:pPr>
          </a:p>
        </p:txBody>
      </p:sp>
      <p:sp>
        <p:nvSpPr>
          <p:cNvPr id="667" name="Arrow: Up 41"/>
          <p:cNvSpPr/>
          <p:nvPr>
            <p:custDataLst>
              <p:tags r:id="rId5"/>
            </p:custDataLst>
          </p:nvPr>
        </p:nvSpPr>
        <p:spPr>
          <a:xfrm>
            <a:off x="1343474" y="1942363"/>
            <a:ext cx="2272016" cy="2599631"/>
          </a:xfrm>
          <a:custGeom>
            <a:avLst/>
            <a:gdLst/>
            <a:ahLst/>
            <a:cxnLst>
              <a:cxn ang="0">
                <a:pos x="wd2" y="hd2"/>
              </a:cxn>
              <a:cxn ang="5400000">
                <a:pos x="wd2" y="hd2"/>
              </a:cxn>
              <a:cxn ang="10800000">
                <a:pos x="wd2" y="hd2"/>
              </a:cxn>
              <a:cxn ang="16200000">
                <a:pos x="wd2" y="hd2"/>
              </a:cxn>
            </a:cxnLst>
            <a:rect l="0" t="0" r="r" b="b"/>
            <a:pathLst>
              <a:path w="21600" h="21600" extrusionOk="0">
                <a:moveTo>
                  <a:pt x="0" y="9439"/>
                </a:moveTo>
                <a:lnTo>
                  <a:pt x="10800" y="0"/>
                </a:lnTo>
                <a:lnTo>
                  <a:pt x="21600" y="9439"/>
                </a:lnTo>
                <a:lnTo>
                  <a:pt x="17645" y="9439"/>
                </a:lnTo>
                <a:lnTo>
                  <a:pt x="17645" y="21600"/>
                </a:lnTo>
                <a:lnTo>
                  <a:pt x="3955" y="21600"/>
                </a:lnTo>
                <a:lnTo>
                  <a:pt x="3955" y="9439"/>
                </a:lnTo>
                <a:close/>
              </a:path>
            </a:pathLst>
          </a:custGeom>
          <a:gradFill>
            <a:gsLst>
              <a:gs pos="0">
                <a:srgbClr val="004CE5"/>
              </a:gs>
              <a:gs pos="68527">
                <a:srgbClr val="87A9EE"/>
              </a:gs>
              <a:gs pos="100000">
                <a:srgbClr val="E3EFF8"/>
              </a:gs>
            </a:gsLst>
            <a:lin ang="2700000"/>
          </a:gradFill>
          <a:ln w="12700">
            <a:miter lim="400000"/>
          </a:ln>
          <a:effectLst>
            <a:outerShdw blurRad="1016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668" name="Freeform: Shape 59"/>
          <p:cNvSpPr/>
          <p:nvPr>
            <p:custDataLst>
              <p:tags r:id="rId6"/>
            </p:custDataLst>
          </p:nvPr>
        </p:nvSpPr>
        <p:spPr>
          <a:xfrm>
            <a:off x="2197749" y="2622168"/>
            <a:ext cx="563462" cy="375641"/>
          </a:xfrm>
          <a:custGeom>
            <a:avLst/>
            <a:gdLst/>
            <a:ahLst/>
            <a:cxnLst>
              <a:cxn ang="0">
                <a:pos x="wd2" y="hd2"/>
              </a:cxn>
              <a:cxn ang="5400000">
                <a:pos x="wd2" y="hd2"/>
              </a:cxn>
              <a:cxn ang="10800000">
                <a:pos x="wd2" y="hd2"/>
              </a:cxn>
              <a:cxn ang="16200000">
                <a:pos x="wd2" y="hd2"/>
              </a:cxn>
            </a:cxnLst>
            <a:rect l="0" t="0" r="r" b="b"/>
            <a:pathLst>
              <a:path w="21600" h="21600" extrusionOk="0">
                <a:moveTo>
                  <a:pt x="19909" y="0"/>
                </a:moveTo>
                <a:lnTo>
                  <a:pt x="1691" y="0"/>
                </a:lnTo>
                <a:cubicBezTo>
                  <a:pt x="761" y="0"/>
                  <a:pt x="0" y="1131"/>
                  <a:pt x="0" y="2512"/>
                </a:cubicBezTo>
                <a:lnTo>
                  <a:pt x="0" y="19088"/>
                </a:lnTo>
                <a:cubicBezTo>
                  <a:pt x="0" y="20469"/>
                  <a:pt x="761" y="21600"/>
                  <a:pt x="1691" y="21600"/>
                </a:cubicBezTo>
                <a:lnTo>
                  <a:pt x="19909" y="21600"/>
                </a:lnTo>
                <a:cubicBezTo>
                  <a:pt x="20840" y="21600"/>
                  <a:pt x="21600" y="20469"/>
                  <a:pt x="21600" y="19088"/>
                </a:cubicBezTo>
                <a:lnTo>
                  <a:pt x="21600" y="2512"/>
                </a:lnTo>
                <a:cubicBezTo>
                  <a:pt x="21600" y="1131"/>
                  <a:pt x="20839" y="0"/>
                  <a:pt x="19909" y="0"/>
                </a:cubicBezTo>
                <a:close/>
                <a:moveTo>
                  <a:pt x="1691" y="1994"/>
                </a:moveTo>
                <a:lnTo>
                  <a:pt x="19909" y="1994"/>
                </a:lnTo>
                <a:cubicBezTo>
                  <a:pt x="20098" y="1994"/>
                  <a:pt x="20258" y="2232"/>
                  <a:pt x="20258" y="2512"/>
                </a:cubicBezTo>
                <a:lnTo>
                  <a:pt x="20258" y="4339"/>
                </a:lnTo>
                <a:lnTo>
                  <a:pt x="1342" y="4339"/>
                </a:lnTo>
                <a:lnTo>
                  <a:pt x="1342" y="2512"/>
                </a:lnTo>
                <a:cubicBezTo>
                  <a:pt x="1342" y="2232"/>
                  <a:pt x="1502" y="1994"/>
                  <a:pt x="1691" y="1994"/>
                </a:cubicBezTo>
                <a:close/>
                <a:moveTo>
                  <a:pt x="19909" y="19606"/>
                </a:moveTo>
                <a:lnTo>
                  <a:pt x="1691" y="19606"/>
                </a:lnTo>
                <a:cubicBezTo>
                  <a:pt x="1502" y="19606"/>
                  <a:pt x="1342" y="19369"/>
                  <a:pt x="1342" y="19089"/>
                </a:cubicBezTo>
                <a:lnTo>
                  <a:pt x="1342" y="9117"/>
                </a:lnTo>
                <a:lnTo>
                  <a:pt x="20258" y="9117"/>
                </a:lnTo>
                <a:lnTo>
                  <a:pt x="20258" y="19089"/>
                </a:lnTo>
                <a:cubicBezTo>
                  <a:pt x="20258" y="19368"/>
                  <a:pt x="20098" y="19606"/>
                  <a:pt x="19909" y="19606"/>
                </a:cubicBezTo>
                <a:close/>
              </a:path>
            </a:pathLst>
          </a:custGeom>
          <a:solidFill>
            <a:srgbClr val="FFFFFF"/>
          </a:solidFill>
          <a:ln w="12700">
            <a:miter lim="400000"/>
          </a:ln>
        </p:spPr>
        <p:txBody>
          <a:bodyPr lIns="45719" rIns="45719" anchor="ctr"/>
          <a:lstStyle/>
          <a:p>
            <a:pPr algn="ctr">
              <a:defRPr>
                <a:latin typeface="AlibabaPuHuiTi_2_65_Medium"/>
                <a:ea typeface="AlibabaPuHuiTi_2_65_Medium"/>
                <a:cs typeface="AlibabaPuHuiTi_2_65_Medium"/>
                <a:sym typeface="AlibabaPuHuiTi_2_65_Medium"/>
              </a:defRPr>
            </a:pPr>
          </a:p>
        </p:txBody>
      </p:sp>
      <p:sp>
        <p:nvSpPr>
          <p:cNvPr id="669" name="Trapezoid 43"/>
          <p:cNvSpPr/>
          <p:nvPr>
            <p:custDataLst>
              <p:tags r:id="rId7"/>
            </p:custDataLst>
          </p:nvPr>
        </p:nvSpPr>
        <p:spPr>
          <a:xfrm rot="10800000">
            <a:off x="3801833" y="3079340"/>
            <a:ext cx="2272016" cy="9842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703" y="0"/>
                </a:lnTo>
                <a:lnTo>
                  <a:pt x="20897" y="0"/>
                </a:lnTo>
                <a:lnTo>
                  <a:pt x="21600" y="21600"/>
                </a:lnTo>
                <a:close/>
              </a:path>
            </a:pathLst>
          </a:custGeom>
          <a:solidFill>
            <a:srgbClr val="D9D9D9"/>
          </a:solidFill>
          <a:ln w="12700">
            <a:miter lim="400000"/>
          </a:ln>
        </p:spPr>
        <p:txBody>
          <a:bodyPr lIns="45719" rIns="45719" anchor="ctr"/>
          <a:lstStyle/>
          <a:p>
            <a:pPr algn="ctr">
              <a:defRPr>
                <a:latin typeface="AlibabaPuHuiTi_2_65_Medium"/>
                <a:ea typeface="AlibabaPuHuiTi_2_65_Medium"/>
                <a:cs typeface="AlibabaPuHuiTi_2_65_Medium"/>
                <a:sym typeface="AlibabaPuHuiTi_2_65_Medium"/>
              </a:defRPr>
            </a:pPr>
          </a:p>
        </p:txBody>
      </p:sp>
      <p:sp>
        <p:nvSpPr>
          <p:cNvPr id="670" name="Trapezoid 44"/>
          <p:cNvSpPr/>
          <p:nvPr>
            <p:custDataLst>
              <p:tags r:id="rId8"/>
            </p:custDataLst>
          </p:nvPr>
        </p:nvSpPr>
        <p:spPr>
          <a:xfrm rot="10800000">
            <a:off x="4224814" y="4533017"/>
            <a:ext cx="1437653" cy="9842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110" y="0"/>
                </a:lnTo>
                <a:lnTo>
                  <a:pt x="20490" y="0"/>
                </a:lnTo>
                <a:lnTo>
                  <a:pt x="21600" y="21600"/>
                </a:lnTo>
                <a:close/>
              </a:path>
            </a:pathLst>
          </a:custGeom>
          <a:solidFill>
            <a:srgbClr val="D9D9D9"/>
          </a:solidFill>
          <a:ln w="12700">
            <a:miter lim="400000"/>
          </a:ln>
        </p:spPr>
        <p:txBody>
          <a:bodyPr lIns="45719" rIns="45719" anchor="ctr"/>
          <a:lstStyle/>
          <a:p>
            <a:pPr algn="ctr">
              <a:defRPr>
                <a:latin typeface="AlibabaPuHuiTi_2_65_Medium"/>
                <a:ea typeface="AlibabaPuHuiTi_2_65_Medium"/>
                <a:cs typeface="AlibabaPuHuiTi_2_65_Medium"/>
                <a:sym typeface="AlibabaPuHuiTi_2_65_Medium"/>
              </a:defRPr>
            </a:pPr>
          </a:p>
        </p:txBody>
      </p:sp>
      <p:sp>
        <p:nvSpPr>
          <p:cNvPr id="671" name="Arrow: Up 45"/>
          <p:cNvSpPr/>
          <p:nvPr>
            <p:custDataLst>
              <p:tags r:id="rId9"/>
            </p:custDataLst>
          </p:nvPr>
        </p:nvSpPr>
        <p:spPr>
          <a:xfrm>
            <a:off x="3801834" y="1942363"/>
            <a:ext cx="2272016" cy="2599631"/>
          </a:xfrm>
          <a:custGeom>
            <a:avLst/>
            <a:gdLst/>
            <a:ahLst/>
            <a:cxnLst>
              <a:cxn ang="0">
                <a:pos x="wd2" y="hd2"/>
              </a:cxn>
              <a:cxn ang="5400000">
                <a:pos x="wd2" y="hd2"/>
              </a:cxn>
              <a:cxn ang="10800000">
                <a:pos x="wd2" y="hd2"/>
              </a:cxn>
              <a:cxn ang="16200000">
                <a:pos x="wd2" y="hd2"/>
              </a:cxn>
            </a:cxnLst>
            <a:rect l="0" t="0" r="r" b="b"/>
            <a:pathLst>
              <a:path w="21600" h="21600" extrusionOk="0">
                <a:moveTo>
                  <a:pt x="0" y="9439"/>
                </a:moveTo>
                <a:lnTo>
                  <a:pt x="10800" y="0"/>
                </a:lnTo>
                <a:lnTo>
                  <a:pt x="21600" y="9439"/>
                </a:lnTo>
                <a:lnTo>
                  <a:pt x="17645" y="9439"/>
                </a:lnTo>
                <a:lnTo>
                  <a:pt x="17645" y="21600"/>
                </a:lnTo>
                <a:lnTo>
                  <a:pt x="3955" y="21600"/>
                </a:lnTo>
                <a:lnTo>
                  <a:pt x="3955" y="9439"/>
                </a:lnTo>
                <a:close/>
              </a:path>
            </a:pathLst>
          </a:custGeom>
          <a:gradFill>
            <a:gsLst>
              <a:gs pos="0">
                <a:srgbClr val="004CE5"/>
              </a:gs>
              <a:gs pos="68527">
                <a:srgbClr val="87A9EE"/>
              </a:gs>
              <a:gs pos="100000">
                <a:srgbClr val="E3EFF8"/>
              </a:gs>
            </a:gsLst>
            <a:lin ang="2700000"/>
          </a:gradFill>
          <a:ln w="12700">
            <a:miter lim="400000"/>
          </a:ln>
          <a:effectLst>
            <a:outerShdw blurRad="1016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grpSp>
        <p:nvGrpSpPr>
          <p:cNvPr id="674" name="Group 61"/>
          <p:cNvGrpSpPr/>
          <p:nvPr>
            <p:custDataLst>
              <p:tags r:id="rId10"/>
            </p:custDataLst>
          </p:nvPr>
        </p:nvGrpSpPr>
        <p:grpSpPr>
          <a:xfrm>
            <a:off x="4658026" y="2617840"/>
            <a:ext cx="559626" cy="352643"/>
            <a:chOff x="0" y="0"/>
            <a:chExt cx="559624" cy="352642"/>
          </a:xfrm>
        </p:grpSpPr>
        <p:sp>
          <p:nvSpPr>
            <p:cNvPr id="672" name="Freeform: Shape 63"/>
            <p:cNvSpPr/>
            <p:nvPr>
              <p:custDataLst>
                <p:tags r:id="rId11"/>
              </p:custDataLst>
            </p:nvPr>
          </p:nvSpPr>
          <p:spPr>
            <a:xfrm>
              <a:off x="0" y="101032"/>
              <a:ext cx="199522" cy="251610"/>
            </a:xfrm>
            <a:custGeom>
              <a:avLst/>
              <a:gdLst/>
              <a:ahLst/>
              <a:cxnLst>
                <a:cxn ang="0">
                  <a:pos x="wd2" y="hd2"/>
                </a:cxn>
                <a:cxn ang="5400000">
                  <a:pos x="wd2" y="hd2"/>
                </a:cxn>
                <a:cxn ang="10800000">
                  <a:pos x="wd2" y="hd2"/>
                </a:cxn>
                <a:cxn ang="16200000">
                  <a:pos x="wd2" y="hd2"/>
                </a:cxn>
              </a:cxnLst>
              <a:rect l="0" t="0" r="r" b="b"/>
              <a:pathLst>
                <a:path w="21470" h="21600" extrusionOk="0">
                  <a:moveTo>
                    <a:pt x="13938" y="18089"/>
                  </a:moveTo>
                  <a:lnTo>
                    <a:pt x="13938" y="18075"/>
                  </a:lnTo>
                  <a:cubicBezTo>
                    <a:pt x="13949" y="17312"/>
                    <a:pt x="14370" y="14919"/>
                    <a:pt x="18829" y="12741"/>
                  </a:cubicBezTo>
                  <a:cubicBezTo>
                    <a:pt x="19646" y="11856"/>
                    <a:pt x="20317" y="10649"/>
                    <a:pt x="21003" y="9256"/>
                  </a:cubicBezTo>
                  <a:cubicBezTo>
                    <a:pt x="21476" y="8293"/>
                    <a:pt x="21396" y="7471"/>
                    <a:pt x="21396" y="6302"/>
                  </a:cubicBezTo>
                  <a:cubicBezTo>
                    <a:pt x="21396" y="5437"/>
                    <a:pt x="21600" y="4050"/>
                    <a:pt x="21332" y="3287"/>
                  </a:cubicBezTo>
                  <a:cubicBezTo>
                    <a:pt x="20424" y="712"/>
                    <a:pt x="18134" y="0"/>
                    <a:pt x="15449" y="0"/>
                  </a:cubicBezTo>
                  <a:cubicBezTo>
                    <a:pt x="12764" y="0"/>
                    <a:pt x="10471" y="714"/>
                    <a:pt x="9566" y="3295"/>
                  </a:cubicBezTo>
                  <a:cubicBezTo>
                    <a:pt x="9299" y="4054"/>
                    <a:pt x="9504" y="5439"/>
                    <a:pt x="9504" y="6301"/>
                  </a:cubicBezTo>
                  <a:cubicBezTo>
                    <a:pt x="9504" y="7473"/>
                    <a:pt x="9424" y="8297"/>
                    <a:pt x="9900" y="9263"/>
                  </a:cubicBezTo>
                  <a:cubicBezTo>
                    <a:pt x="10724" y="10935"/>
                    <a:pt x="11509" y="12336"/>
                    <a:pt x="12556" y="13231"/>
                  </a:cubicBezTo>
                  <a:cubicBezTo>
                    <a:pt x="8479" y="13828"/>
                    <a:pt x="5724" y="15525"/>
                    <a:pt x="3865" y="16187"/>
                  </a:cubicBezTo>
                  <a:cubicBezTo>
                    <a:pt x="18" y="17556"/>
                    <a:pt x="0" y="19055"/>
                    <a:pt x="0" y="19055"/>
                  </a:cubicBezTo>
                  <a:lnTo>
                    <a:pt x="0" y="21600"/>
                  </a:lnTo>
                  <a:lnTo>
                    <a:pt x="13940" y="21598"/>
                  </a:lnTo>
                  <a:lnTo>
                    <a:pt x="13940" y="18089"/>
                  </a:lnTo>
                  <a:lnTo>
                    <a:pt x="13938" y="18089"/>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latin typeface="AlibabaPuHuiTi_2_65_Medium"/>
                  <a:ea typeface="AlibabaPuHuiTi_2_65_Medium"/>
                  <a:cs typeface="AlibabaPuHuiTi_2_65_Medium"/>
                  <a:sym typeface="AlibabaPuHuiTi_2_65_Medium"/>
                </a:defRPr>
              </a:pPr>
            </a:p>
          </p:txBody>
        </p:sp>
        <p:sp>
          <p:nvSpPr>
            <p:cNvPr id="673" name="Freeform: Shape 64"/>
            <p:cNvSpPr/>
            <p:nvPr>
              <p:custDataLst>
                <p:tags r:id="rId12"/>
              </p:custDataLst>
            </p:nvPr>
          </p:nvSpPr>
          <p:spPr>
            <a:xfrm>
              <a:off x="163507" y="-1"/>
              <a:ext cx="396118" cy="345843"/>
            </a:xfrm>
            <a:custGeom>
              <a:avLst/>
              <a:gdLst/>
              <a:ahLst/>
              <a:cxnLst>
                <a:cxn ang="0">
                  <a:pos x="wd2" y="hd2"/>
                </a:cxn>
                <a:cxn ang="5400000">
                  <a:pos x="wd2" y="hd2"/>
                </a:cxn>
                <a:cxn ang="10800000">
                  <a:pos x="wd2" y="hd2"/>
                </a:cxn>
                <a:cxn ang="16200000">
                  <a:pos x="wd2" y="hd2"/>
                </a:cxn>
              </a:cxnLst>
              <a:rect l="0" t="0" r="r" b="b"/>
              <a:pathLst>
                <a:path w="21600" h="21600" extrusionOk="0">
                  <a:moveTo>
                    <a:pt x="18895" y="16182"/>
                  </a:moveTo>
                  <a:cubicBezTo>
                    <a:pt x="17591" y="15518"/>
                    <a:pt x="15655" y="13809"/>
                    <a:pt x="12789" y="13222"/>
                  </a:cubicBezTo>
                  <a:cubicBezTo>
                    <a:pt x="13522" y="12323"/>
                    <a:pt x="14076" y="10920"/>
                    <a:pt x="14647" y="9256"/>
                  </a:cubicBezTo>
                  <a:cubicBezTo>
                    <a:pt x="14978" y="8292"/>
                    <a:pt x="14921" y="7470"/>
                    <a:pt x="14921" y="6300"/>
                  </a:cubicBezTo>
                  <a:cubicBezTo>
                    <a:pt x="14921" y="5435"/>
                    <a:pt x="15063" y="4048"/>
                    <a:pt x="14876" y="3287"/>
                  </a:cubicBezTo>
                  <a:cubicBezTo>
                    <a:pt x="14244" y="710"/>
                    <a:pt x="12647" y="0"/>
                    <a:pt x="10775" y="0"/>
                  </a:cubicBezTo>
                  <a:cubicBezTo>
                    <a:pt x="8902" y="0"/>
                    <a:pt x="7303" y="714"/>
                    <a:pt x="6672" y="3294"/>
                  </a:cubicBezTo>
                  <a:cubicBezTo>
                    <a:pt x="6486" y="4054"/>
                    <a:pt x="6628" y="5438"/>
                    <a:pt x="6628" y="6300"/>
                  </a:cubicBezTo>
                  <a:cubicBezTo>
                    <a:pt x="6628" y="7473"/>
                    <a:pt x="6572" y="8297"/>
                    <a:pt x="6904" y="9262"/>
                  </a:cubicBezTo>
                  <a:cubicBezTo>
                    <a:pt x="7479" y="10934"/>
                    <a:pt x="8026" y="12336"/>
                    <a:pt x="8756" y="13231"/>
                  </a:cubicBezTo>
                  <a:cubicBezTo>
                    <a:pt x="5913" y="13828"/>
                    <a:pt x="3991" y="15526"/>
                    <a:pt x="2695" y="16187"/>
                  </a:cubicBezTo>
                  <a:cubicBezTo>
                    <a:pt x="13" y="17556"/>
                    <a:pt x="0" y="19054"/>
                    <a:pt x="0" y="19054"/>
                  </a:cubicBezTo>
                  <a:lnTo>
                    <a:pt x="0" y="21600"/>
                  </a:lnTo>
                  <a:lnTo>
                    <a:pt x="21600" y="21597"/>
                  </a:lnTo>
                  <a:lnTo>
                    <a:pt x="21600" y="19054"/>
                  </a:lnTo>
                  <a:cubicBezTo>
                    <a:pt x="21600" y="19054"/>
                    <a:pt x="21587" y="17551"/>
                    <a:pt x="18895" y="16182"/>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latin typeface="AlibabaPuHuiTi_2_65_Medium"/>
                  <a:ea typeface="AlibabaPuHuiTi_2_65_Medium"/>
                  <a:cs typeface="AlibabaPuHuiTi_2_65_Medium"/>
                  <a:sym typeface="AlibabaPuHuiTi_2_65_Medium"/>
                </a:defRPr>
              </a:pPr>
            </a:p>
          </p:txBody>
        </p:sp>
      </p:grpSp>
      <p:sp>
        <p:nvSpPr>
          <p:cNvPr id="675" name="Trapezoid 47"/>
          <p:cNvSpPr/>
          <p:nvPr>
            <p:custDataLst>
              <p:tags r:id="rId13"/>
            </p:custDataLst>
          </p:nvPr>
        </p:nvSpPr>
        <p:spPr>
          <a:xfrm rot="10800000">
            <a:off x="6260193" y="3079340"/>
            <a:ext cx="2272016" cy="9842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703" y="0"/>
                </a:lnTo>
                <a:lnTo>
                  <a:pt x="20897" y="0"/>
                </a:lnTo>
                <a:lnTo>
                  <a:pt x="21600" y="21600"/>
                </a:lnTo>
                <a:close/>
              </a:path>
            </a:pathLst>
          </a:custGeom>
          <a:solidFill>
            <a:srgbClr val="D9D9D9"/>
          </a:solidFill>
          <a:ln w="12700">
            <a:miter lim="400000"/>
          </a:ln>
        </p:spPr>
        <p:txBody>
          <a:bodyPr lIns="45719" rIns="45719" anchor="ctr"/>
          <a:lstStyle/>
          <a:p>
            <a:pPr algn="ctr">
              <a:defRPr>
                <a:latin typeface="AlibabaPuHuiTi_2_65_Medium"/>
                <a:ea typeface="AlibabaPuHuiTi_2_65_Medium"/>
                <a:cs typeface="AlibabaPuHuiTi_2_65_Medium"/>
                <a:sym typeface="AlibabaPuHuiTi_2_65_Medium"/>
              </a:defRPr>
            </a:pPr>
          </a:p>
        </p:txBody>
      </p:sp>
      <p:sp>
        <p:nvSpPr>
          <p:cNvPr id="676" name="Trapezoid 48"/>
          <p:cNvSpPr/>
          <p:nvPr>
            <p:custDataLst>
              <p:tags r:id="rId14"/>
            </p:custDataLst>
          </p:nvPr>
        </p:nvSpPr>
        <p:spPr>
          <a:xfrm rot="10800000">
            <a:off x="6683175" y="4533017"/>
            <a:ext cx="1437653" cy="9842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110" y="0"/>
                </a:lnTo>
                <a:lnTo>
                  <a:pt x="20490" y="0"/>
                </a:lnTo>
                <a:lnTo>
                  <a:pt x="21600" y="21600"/>
                </a:lnTo>
                <a:close/>
              </a:path>
            </a:pathLst>
          </a:custGeom>
          <a:solidFill>
            <a:srgbClr val="D9D9D9"/>
          </a:solidFill>
          <a:ln w="12700">
            <a:miter lim="400000"/>
          </a:ln>
        </p:spPr>
        <p:txBody>
          <a:bodyPr lIns="45719" rIns="45719" anchor="ctr"/>
          <a:lstStyle/>
          <a:p>
            <a:pPr algn="ctr">
              <a:defRPr>
                <a:latin typeface="AlibabaPuHuiTi_2_65_Medium"/>
                <a:ea typeface="AlibabaPuHuiTi_2_65_Medium"/>
                <a:cs typeface="AlibabaPuHuiTi_2_65_Medium"/>
                <a:sym typeface="AlibabaPuHuiTi_2_65_Medium"/>
              </a:defRPr>
            </a:pPr>
          </a:p>
        </p:txBody>
      </p:sp>
      <p:sp>
        <p:nvSpPr>
          <p:cNvPr id="677" name="Arrow: Up 49"/>
          <p:cNvSpPr/>
          <p:nvPr>
            <p:custDataLst>
              <p:tags r:id="rId15"/>
            </p:custDataLst>
          </p:nvPr>
        </p:nvSpPr>
        <p:spPr>
          <a:xfrm>
            <a:off x="6260196" y="1942363"/>
            <a:ext cx="2272016" cy="2599631"/>
          </a:xfrm>
          <a:custGeom>
            <a:avLst/>
            <a:gdLst/>
            <a:ahLst/>
            <a:cxnLst>
              <a:cxn ang="0">
                <a:pos x="wd2" y="hd2"/>
              </a:cxn>
              <a:cxn ang="5400000">
                <a:pos x="wd2" y="hd2"/>
              </a:cxn>
              <a:cxn ang="10800000">
                <a:pos x="wd2" y="hd2"/>
              </a:cxn>
              <a:cxn ang="16200000">
                <a:pos x="wd2" y="hd2"/>
              </a:cxn>
            </a:cxnLst>
            <a:rect l="0" t="0" r="r" b="b"/>
            <a:pathLst>
              <a:path w="21600" h="21600" extrusionOk="0">
                <a:moveTo>
                  <a:pt x="0" y="9439"/>
                </a:moveTo>
                <a:lnTo>
                  <a:pt x="10800" y="0"/>
                </a:lnTo>
                <a:lnTo>
                  <a:pt x="21600" y="9439"/>
                </a:lnTo>
                <a:lnTo>
                  <a:pt x="17645" y="9439"/>
                </a:lnTo>
                <a:lnTo>
                  <a:pt x="17645" y="21600"/>
                </a:lnTo>
                <a:lnTo>
                  <a:pt x="3955" y="21600"/>
                </a:lnTo>
                <a:lnTo>
                  <a:pt x="3955" y="9439"/>
                </a:lnTo>
                <a:close/>
              </a:path>
            </a:pathLst>
          </a:custGeom>
          <a:gradFill>
            <a:gsLst>
              <a:gs pos="0">
                <a:srgbClr val="004CE5"/>
              </a:gs>
              <a:gs pos="68527">
                <a:srgbClr val="87A9EE"/>
              </a:gs>
              <a:gs pos="100000">
                <a:srgbClr val="E3EFF8"/>
              </a:gs>
            </a:gsLst>
            <a:lin ang="2700000"/>
          </a:gradFill>
          <a:ln w="12700">
            <a:miter lim="400000"/>
          </a:ln>
          <a:effectLst>
            <a:outerShdw blurRad="1016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grpSp>
        <p:nvGrpSpPr>
          <p:cNvPr id="681" name="Group 65"/>
          <p:cNvGrpSpPr/>
          <p:nvPr>
            <p:custDataLst>
              <p:tags r:id="rId16"/>
            </p:custDataLst>
          </p:nvPr>
        </p:nvGrpSpPr>
        <p:grpSpPr>
          <a:xfrm>
            <a:off x="7163369" y="2593477"/>
            <a:ext cx="465671" cy="465671"/>
            <a:chOff x="3" y="0"/>
            <a:chExt cx="465669" cy="465669"/>
          </a:xfrm>
        </p:grpSpPr>
        <p:sp>
          <p:nvSpPr>
            <p:cNvPr id="678" name="Freeform: Shape 66"/>
            <p:cNvSpPr/>
            <p:nvPr>
              <p:custDataLst>
                <p:tags r:id="rId17"/>
              </p:custDataLst>
            </p:nvPr>
          </p:nvSpPr>
          <p:spPr>
            <a:xfrm>
              <a:off x="3" y="0"/>
              <a:ext cx="278104" cy="278104"/>
            </a:xfrm>
            <a:custGeom>
              <a:avLst/>
              <a:gdLst/>
              <a:ahLst/>
              <a:cxnLst>
                <a:cxn ang="0">
                  <a:pos x="wd2" y="hd2"/>
                </a:cxn>
                <a:cxn ang="5400000">
                  <a:pos x="wd2" y="hd2"/>
                </a:cxn>
                <a:cxn ang="10800000">
                  <a:pos x="wd2" y="hd2"/>
                </a:cxn>
                <a:cxn ang="16200000">
                  <a:pos x="wd2" y="hd2"/>
                </a:cxn>
              </a:cxnLst>
              <a:rect l="0" t="0" r="r" b="b"/>
              <a:pathLst>
                <a:path w="20573" h="20574" extrusionOk="0">
                  <a:moveTo>
                    <a:pt x="11769" y="16478"/>
                  </a:moveTo>
                  <a:cubicBezTo>
                    <a:pt x="11279" y="16703"/>
                    <a:pt x="10682" y="16620"/>
                    <a:pt x="10279" y="16217"/>
                  </a:cubicBezTo>
                  <a:lnTo>
                    <a:pt x="4359" y="10297"/>
                  </a:lnTo>
                  <a:cubicBezTo>
                    <a:pt x="3843" y="9781"/>
                    <a:pt x="3843" y="8941"/>
                    <a:pt x="4359" y="8424"/>
                  </a:cubicBezTo>
                  <a:lnTo>
                    <a:pt x="8424" y="4359"/>
                  </a:lnTo>
                  <a:cubicBezTo>
                    <a:pt x="8941" y="3843"/>
                    <a:pt x="9781" y="3843"/>
                    <a:pt x="10296" y="4359"/>
                  </a:cubicBezTo>
                  <a:lnTo>
                    <a:pt x="16216" y="10279"/>
                  </a:lnTo>
                  <a:cubicBezTo>
                    <a:pt x="16630" y="10692"/>
                    <a:pt x="16705" y="11311"/>
                    <a:pt x="16459" y="11806"/>
                  </a:cubicBezTo>
                  <a:lnTo>
                    <a:pt x="19303" y="14651"/>
                  </a:lnTo>
                  <a:cubicBezTo>
                    <a:pt x="21083" y="12571"/>
                    <a:pt x="20993" y="9440"/>
                    <a:pt x="19025" y="7471"/>
                  </a:cubicBezTo>
                  <a:lnTo>
                    <a:pt x="13105" y="1551"/>
                  </a:lnTo>
                  <a:cubicBezTo>
                    <a:pt x="11036" y="-517"/>
                    <a:pt x="7684" y="-517"/>
                    <a:pt x="5617" y="1551"/>
                  </a:cubicBezTo>
                  <a:lnTo>
                    <a:pt x="1552" y="5617"/>
                  </a:lnTo>
                  <a:cubicBezTo>
                    <a:pt x="-517" y="7684"/>
                    <a:pt x="-517" y="11037"/>
                    <a:pt x="1552" y="13105"/>
                  </a:cubicBezTo>
                  <a:lnTo>
                    <a:pt x="7471" y="19025"/>
                  </a:lnTo>
                  <a:cubicBezTo>
                    <a:pt x="9430" y="20984"/>
                    <a:pt x="12541" y="21083"/>
                    <a:pt x="14621" y="19330"/>
                  </a:cubicBezTo>
                  <a:lnTo>
                    <a:pt x="11769" y="16478"/>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latin typeface="AlibabaPuHuiTi_2_65_Medium"/>
                  <a:ea typeface="AlibabaPuHuiTi_2_65_Medium"/>
                  <a:cs typeface="AlibabaPuHuiTi_2_65_Medium"/>
                  <a:sym typeface="AlibabaPuHuiTi_2_65_Medium"/>
                </a:defRPr>
              </a:pPr>
            </a:p>
          </p:txBody>
        </p:sp>
        <p:sp>
          <p:nvSpPr>
            <p:cNvPr id="679" name="Freeform: Shape 67"/>
            <p:cNvSpPr/>
            <p:nvPr>
              <p:custDataLst>
                <p:tags r:id="rId18"/>
              </p:custDataLst>
            </p:nvPr>
          </p:nvSpPr>
          <p:spPr>
            <a:xfrm>
              <a:off x="186750" y="186756"/>
              <a:ext cx="278924" cy="278914"/>
            </a:xfrm>
            <a:custGeom>
              <a:avLst/>
              <a:gdLst/>
              <a:ahLst/>
              <a:cxnLst>
                <a:cxn ang="0">
                  <a:pos x="wd2" y="hd2"/>
                </a:cxn>
                <a:cxn ang="5400000">
                  <a:pos x="wd2" y="hd2"/>
                </a:cxn>
                <a:cxn ang="10800000">
                  <a:pos x="wd2" y="hd2"/>
                </a:cxn>
                <a:cxn ang="16200000">
                  <a:pos x="wd2" y="hd2"/>
                </a:cxn>
              </a:cxnLst>
              <a:rect l="0" t="0" r="r" b="b"/>
              <a:pathLst>
                <a:path w="20573" h="20573" extrusionOk="0">
                  <a:moveTo>
                    <a:pt x="14956" y="19022"/>
                  </a:moveTo>
                  <a:lnTo>
                    <a:pt x="19023" y="14957"/>
                  </a:lnTo>
                  <a:cubicBezTo>
                    <a:pt x="21090" y="12888"/>
                    <a:pt x="21090" y="9536"/>
                    <a:pt x="19023" y="7469"/>
                  </a:cubicBezTo>
                  <a:lnTo>
                    <a:pt x="13103" y="1549"/>
                  </a:lnTo>
                  <a:cubicBezTo>
                    <a:pt x="11134" y="-420"/>
                    <a:pt x="8003" y="-510"/>
                    <a:pt x="5922" y="1270"/>
                  </a:cubicBezTo>
                  <a:lnTo>
                    <a:pt x="8767" y="4115"/>
                  </a:lnTo>
                  <a:cubicBezTo>
                    <a:pt x="9263" y="3867"/>
                    <a:pt x="9881" y="3944"/>
                    <a:pt x="10295" y="4357"/>
                  </a:cubicBezTo>
                  <a:lnTo>
                    <a:pt x="16214" y="10277"/>
                  </a:lnTo>
                  <a:cubicBezTo>
                    <a:pt x="16730" y="10793"/>
                    <a:pt x="16730" y="11633"/>
                    <a:pt x="16214" y="12149"/>
                  </a:cubicBezTo>
                  <a:lnTo>
                    <a:pt x="12149" y="16214"/>
                  </a:lnTo>
                  <a:cubicBezTo>
                    <a:pt x="11632" y="16730"/>
                    <a:pt x="10792" y="16730"/>
                    <a:pt x="10277" y="16214"/>
                  </a:cubicBezTo>
                  <a:lnTo>
                    <a:pt x="4357" y="10295"/>
                  </a:lnTo>
                  <a:cubicBezTo>
                    <a:pt x="3954" y="9892"/>
                    <a:pt x="3870" y="9294"/>
                    <a:pt x="4096" y="8805"/>
                  </a:cubicBezTo>
                  <a:lnTo>
                    <a:pt x="1243" y="5952"/>
                  </a:lnTo>
                  <a:cubicBezTo>
                    <a:pt x="-510" y="8032"/>
                    <a:pt x="-410" y="11143"/>
                    <a:pt x="1549" y="13102"/>
                  </a:cubicBezTo>
                  <a:lnTo>
                    <a:pt x="7469" y="19022"/>
                  </a:lnTo>
                  <a:cubicBezTo>
                    <a:pt x="9536" y="21090"/>
                    <a:pt x="12889" y="21090"/>
                    <a:pt x="14956" y="19022"/>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latin typeface="AlibabaPuHuiTi_2_65_Medium"/>
                  <a:ea typeface="AlibabaPuHuiTi_2_65_Medium"/>
                  <a:cs typeface="AlibabaPuHuiTi_2_65_Medium"/>
                  <a:sym typeface="AlibabaPuHuiTi_2_65_Medium"/>
                </a:defRPr>
              </a:pPr>
            </a:p>
          </p:txBody>
        </p:sp>
        <p:sp>
          <p:nvSpPr>
            <p:cNvPr id="680" name="Freeform: Shape 70"/>
            <p:cNvSpPr/>
            <p:nvPr>
              <p:custDataLst>
                <p:tags r:id="rId19"/>
              </p:custDataLst>
            </p:nvPr>
          </p:nvSpPr>
          <p:spPr>
            <a:xfrm>
              <a:off x="122886" y="122083"/>
              <a:ext cx="217477" cy="218286"/>
            </a:xfrm>
            <a:custGeom>
              <a:avLst/>
              <a:gdLst/>
              <a:ahLst/>
              <a:cxnLst>
                <a:cxn ang="0">
                  <a:pos x="wd2" y="hd2"/>
                </a:cxn>
                <a:cxn ang="5400000">
                  <a:pos x="wd2" y="hd2"/>
                </a:cxn>
                <a:cxn ang="10800000">
                  <a:pos x="wd2" y="hd2"/>
                </a:cxn>
                <a:cxn ang="16200000">
                  <a:pos x="wd2" y="hd2"/>
                </a:cxn>
              </a:cxnLst>
              <a:rect l="0" t="0" r="r" b="b"/>
              <a:pathLst>
                <a:path w="21091" h="21090" extrusionOk="0">
                  <a:moveTo>
                    <a:pt x="763" y="762"/>
                  </a:moveTo>
                  <a:cubicBezTo>
                    <a:pt x="-254" y="1779"/>
                    <a:pt x="-254" y="3427"/>
                    <a:pt x="762" y="4444"/>
                  </a:cubicBezTo>
                  <a:lnTo>
                    <a:pt x="16645" y="20327"/>
                  </a:lnTo>
                  <a:cubicBezTo>
                    <a:pt x="17663" y="21343"/>
                    <a:pt x="19312" y="21345"/>
                    <a:pt x="20329" y="20328"/>
                  </a:cubicBezTo>
                  <a:cubicBezTo>
                    <a:pt x="21346" y="19311"/>
                    <a:pt x="21345" y="17662"/>
                    <a:pt x="20328" y="16645"/>
                  </a:cubicBezTo>
                  <a:lnTo>
                    <a:pt x="4444" y="762"/>
                  </a:lnTo>
                  <a:cubicBezTo>
                    <a:pt x="3428" y="-255"/>
                    <a:pt x="1780" y="-254"/>
                    <a:pt x="763" y="762"/>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latin typeface="AlibabaPuHuiTi_2_65_Medium"/>
                  <a:ea typeface="AlibabaPuHuiTi_2_65_Medium"/>
                  <a:cs typeface="AlibabaPuHuiTi_2_65_Medium"/>
                  <a:sym typeface="AlibabaPuHuiTi_2_65_Medium"/>
                </a:defRPr>
              </a:pPr>
            </a:p>
          </p:txBody>
        </p:sp>
      </p:grpSp>
      <p:sp>
        <p:nvSpPr>
          <p:cNvPr id="682" name="Trapezoid 51"/>
          <p:cNvSpPr/>
          <p:nvPr>
            <p:custDataLst>
              <p:tags r:id="rId20"/>
            </p:custDataLst>
          </p:nvPr>
        </p:nvSpPr>
        <p:spPr>
          <a:xfrm rot="10800000">
            <a:off x="8718556" y="3079340"/>
            <a:ext cx="2272016" cy="9842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703" y="0"/>
                </a:lnTo>
                <a:lnTo>
                  <a:pt x="20897" y="0"/>
                </a:lnTo>
                <a:lnTo>
                  <a:pt x="21600" y="21600"/>
                </a:lnTo>
                <a:close/>
              </a:path>
            </a:pathLst>
          </a:custGeom>
          <a:solidFill>
            <a:srgbClr val="D9D9D9"/>
          </a:solidFill>
          <a:ln w="12700">
            <a:miter lim="400000"/>
          </a:ln>
        </p:spPr>
        <p:txBody>
          <a:bodyPr lIns="45719" rIns="45719" anchor="ctr"/>
          <a:lstStyle/>
          <a:p>
            <a:pPr algn="ctr">
              <a:defRPr>
                <a:latin typeface="AlibabaPuHuiTi_2_65_Medium"/>
                <a:ea typeface="AlibabaPuHuiTi_2_65_Medium"/>
                <a:cs typeface="AlibabaPuHuiTi_2_65_Medium"/>
                <a:sym typeface="AlibabaPuHuiTi_2_65_Medium"/>
              </a:defRPr>
            </a:pPr>
          </a:p>
        </p:txBody>
      </p:sp>
      <p:sp>
        <p:nvSpPr>
          <p:cNvPr id="683" name="Trapezoid 52"/>
          <p:cNvSpPr/>
          <p:nvPr>
            <p:custDataLst>
              <p:tags r:id="rId21"/>
            </p:custDataLst>
          </p:nvPr>
        </p:nvSpPr>
        <p:spPr>
          <a:xfrm rot="10800000">
            <a:off x="9141538" y="4533017"/>
            <a:ext cx="1437653" cy="9842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110" y="0"/>
                </a:lnTo>
                <a:lnTo>
                  <a:pt x="20490" y="0"/>
                </a:lnTo>
                <a:lnTo>
                  <a:pt x="21600" y="21600"/>
                </a:lnTo>
                <a:close/>
              </a:path>
            </a:pathLst>
          </a:custGeom>
          <a:solidFill>
            <a:srgbClr val="D9D9D9"/>
          </a:solidFill>
          <a:ln w="12700">
            <a:miter lim="400000"/>
          </a:ln>
        </p:spPr>
        <p:txBody>
          <a:bodyPr lIns="45719" rIns="45719" anchor="ctr"/>
          <a:lstStyle/>
          <a:p>
            <a:pPr algn="ctr">
              <a:defRPr>
                <a:latin typeface="AlibabaPuHuiTi_2_65_Medium"/>
                <a:ea typeface="AlibabaPuHuiTi_2_65_Medium"/>
                <a:cs typeface="AlibabaPuHuiTi_2_65_Medium"/>
                <a:sym typeface="AlibabaPuHuiTi_2_65_Medium"/>
              </a:defRPr>
            </a:pPr>
          </a:p>
        </p:txBody>
      </p:sp>
      <p:sp>
        <p:nvSpPr>
          <p:cNvPr id="684" name="Arrow: Up 53"/>
          <p:cNvSpPr/>
          <p:nvPr>
            <p:custDataLst>
              <p:tags r:id="rId22"/>
            </p:custDataLst>
          </p:nvPr>
        </p:nvSpPr>
        <p:spPr>
          <a:xfrm>
            <a:off x="8718557" y="1942363"/>
            <a:ext cx="2272016" cy="2599631"/>
          </a:xfrm>
          <a:custGeom>
            <a:avLst/>
            <a:gdLst/>
            <a:ahLst/>
            <a:cxnLst>
              <a:cxn ang="0">
                <a:pos x="wd2" y="hd2"/>
              </a:cxn>
              <a:cxn ang="5400000">
                <a:pos x="wd2" y="hd2"/>
              </a:cxn>
              <a:cxn ang="10800000">
                <a:pos x="wd2" y="hd2"/>
              </a:cxn>
              <a:cxn ang="16200000">
                <a:pos x="wd2" y="hd2"/>
              </a:cxn>
            </a:cxnLst>
            <a:rect l="0" t="0" r="r" b="b"/>
            <a:pathLst>
              <a:path w="21600" h="21600" extrusionOk="0">
                <a:moveTo>
                  <a:pt x="0" y="9439"/>
                </a:moveTo>
                <a:lnTo>
                  <a:pt x="10800" y="0"/>
                </a:lnTo>
                <a:lnTo>
                  <a:pt x="21600" y="9439"/>
                </a:lnTo>
                <a:lnTo>
                  <a:pt x="17645" y="9439"/>
                </a:lnTo>
                <a:lnTo>
                  <a:pt x="17645" y="21600"/>
                </a:lnTo>
                <a:lnTo>
                  <a:pt x="3955" y="21600"/>
                </a:lnTo>
                <a:lnTo>
                  <a:pt x="3955" y="9439"/>
                </a:lnTo>
                <a:close/>
              </a:path>
            </a:pathLst>
          </a:custGeom>
          <a:gradFill>
            <a:gsLst>
              <a:gs pos="0">
                <a:srgbClr val="004CE5"/>
              </a:gs>
              <a:gs pos="68527">
                <a:srgbClr val="87A9EE"/>
              </a:gs>
              <a:gs pos="100000">
                <a:srgbClr val="E3EFF8"/>
              </a:gs>
            </a:gsLst>
            <a:lin ang="2700000"/>
          </a:gradFill>
          <a:ln w="12700">
            <a:miter lim="400000"/>
          </a:ln>
          <a:effectLst>
            <a:outerShdw blurRad="101600" dist="38100" dir="2700000" rotWithShape="0">
              <a:srgbClr val="000000">
                <a:alpha val="25000"/>
              </a:srgbClr>
            </a:outerShdw>
          </a:effectLst>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685" name="Freeform: Shape 60"/>
          <p:cNvSpPr/>
          <p:nvPr>
            <p:custDataLst>
              <p:tags r:id="rId23"/>
            </p:custDataLst>
          </p:nvPr>
        </p:nvSpPr>
        <p:spPr>
          <a:xfrm>
            <a:off x="9574748" y="2650700"/>
            <a:ext cx="559626" cy="352643"/>
          </a:xfrm>
          <a:custGeom>
            <a:avLst/>
            <a:gdLst/>
            <a:ahLst/>
            <a:cxnLst>
              <a:cxn ang="0">
                <a:pos x="wd2" y="hd2"/>
              </a:cxn>
              <a:cxn ang="5400000">
                <a:pos x="wd2" y="hd2"/>
              </a:cxn>
              <a:cxn ang="10800000">
                <a:pos x="wd2" y="hd2"/>
              </a:cxn>
              <a:cxn ang="16200000">
                <a:pos x="wd2" y="hd2"/>
              </a:cxn>
            </a:cxnLst>
            <a:rect l="0" t="0" r="r" b="b"/>
            <a:pathLst>
              <a:path w="21600" h="21600" extrusionOk="0">
                <a:moveTo>
                  <a:pt x="15525" y="6170"/>
                </a:moveTo>
                <a:lnTo>
                  <a:pt x="15525" y="1853"/>
                </a:lnTo>
                <a:cubicBezTo>
                  <a:pt x="15525" y="834"/>
                  <a:pt x="15002" y="0"/>
                  <a:pt x="14363" y="0"/>
                </a:cubicBezTo>
                <a:lnTo>
                  <a:pt x="1162" y="0"/>
                </a:lnTo>
                <a:cubicBezTo>
                  <a:pt x="523" y="0"/>
                  <a:pt x="0" y="834"/>
                  <a:pt x="0" y="1853"/>
                </a:cubicBezTo>
                <a:lnTo>
                  <a:pt x="0" y="19747"/>
                </a:lnTo>
                <a:cubicBezTo>
                  <a:pt x="0" y="20766"/>
                  <a:pt x="523" y="21600"/>
                  <a:pt x="1162" y="21600"/>
                </a:cubicBezTo>
                <a:lnTo>
                  <a:pt x="14363" y="21600"/>
                </a:lnTo>
                <a:cubicBezTo>
                  <a:pt x="15002" y="21600"/>
                  <a:pt x="15525" y="20766"/>
                  <a:pt x="15525" y="19747"/>
                </a:cubicBezTo>
                <a:lnTo>
                  <a:pt x="15525" y="15543"/>
                </a:lnTo>
                <a:lnTo>
                  <a:pt x="21600" y="20086"/>
                </a:lnTo>
                <a:lnTo>
                  <a:pt x="21600" y="1586"/>
                </a:lnTo>
                <a:lnTo>
                  <a:pt x="15525" y="6170"/>
                </a:lnTo>
                <a:close/>
              </a:path>
            </a:pathLst>
          </a:custGeom>
          <a:solidFill>
            <a:srgbClr val="FFFFFF"/>
          </a:solidFill>
          <a:ln w="12700">
            <a:miter lim="400000"/>
          </a:ln>
        </p:spPr>
        <p:txBody>
          <a:bodyPr lIns="45719" rIns="45719" anchor="ctr"/>
          <a:lstStyle/>
          <a:p>
            <a:pPr algn="ctr">
              <a:defRPr>
                <a:latin typeface="AlibabaPuHuiTi_2_65_Medium"/>
                <a:ea typeface="AlibabaPuHuiTi_2_65_Medium"/>
                <a:cs typeface="AlibabaPuHuiTi_2_65_Medium"/>
                <a:sym typeface="AlibabaPuHuiTi_2_65_Medium"/>
              </a:defRPr>
            </a:pPr>
          </a:p>
        </p:txBody>
      </p:sp>
      <p:sp>
        <p:nvSpPr>
          <p:cNvPr id="686" name="Rectangle 31"/>
          <p:cNvSpPr txBox="1"/>
          <p:nvPr>
            <p:custDataLst>
              <p:tags r:id="rId24"/>
            </p:custDataLst>
          </p:nvPr>
        </p:nvSpPr>
        <p:spPr>
          <a:xfrm>
            <a:off x="2079032" y="3415986"/>
            <a:ext cx="812496" cy="228506"/>
          </a:xfrm>
          <a:prstGeom prst="rect">
            <a:avLst/>
          </a:prstGeom>
          <a:ln w="12700">
            <a:miter lim="400000"/>
          </a:ln>
        </p:spPr>
        <p:txBody>
          <a:bodyPr wrap="none" lIns="0" tIns="0" rIns="0" bIns="0">
            <a:normAutofit/>
          </a:bodyPr>
          <a:lstStyle>
            <a:lvl1pPr algn="ctr" defTabSz="749935">
              <a:lnSpc>
                <a:spcPct val="90000"/>
              </a:lnSpc>
              <a:defRPr sz="1310">
                <a:solidFill>
                  <a:srgbClr val="FFFFFF"/>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添加标题</a:t>
            </a:r>
            <a:endParaRPr>
              <a:latin typeface="HarmonyOS Sans SC Medium" panose="00000600000000000000" charset="-122"/>
              <a:ea typeface="HarmonyOS Sans SC Medium" panose="00000600000000000000" charset="-122"/>
            </a:endParaRPr>
          </a:p>
        </p:txBody>
      </p:sp>
      <p:sp>
        <p:nvSpPr>
          <p:cNvPr id="687" name="文本框 27"/>
          <p:cNvSpPr txBox="1"/>
          <p:nvPr>
            <p:custDataLst>
              <p:tags r:id="rId25"/>
            </p:custDataLst>
          </p:nvPr>
        </p:nvSpPr>
        <p:spPr>
          <a:xfrm>
            <a:off x="1874688" y="3659382"/>
            <a:ext cx="1209584" cy="783590"/>
          </a:xfrm>
          <a:prstGeom prst="rect">
            <a:avLst/>
          </a:prstGeom>
          <a:ln w="12700">
            <a:miter lim="400000"/>
          </a:ln>
        </p:spPr>
        <p:txBody>
          <a:bodyPr lIns="45719" rIns="45719">
            <a:spAutoFit/>
          </a:bodyPr>
          <a:lstStyle>
            <a:lvl1pPr algn="ctr">
              <a:lnSpc>
                <a:spcPct val="150000"/>
              </a:lnSpc>
              <a:defRPr sz="1000" spc="100">
                <a:solidFill>
                  <a:srgbClr val="FFFFFF"/>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688" name="Rectangle 31"/>
          <p:cNvSpPr txBox="1"/>
          <p:nvPr>
            <p:custDataLst>
              <p:tags r:id="rId26"/>
            </p:custDataLst>
          </p:nvPr>
        </p:nvSpPr>
        <p:spPr>
          <a:xfrm>
            <a:off x="4562545" y="3415986"/>
            <a:ext cx="812496" cy="228506"/>
          </a:xfrm>
          <a:prstGeom prst="rect">
            <a:avLst/>
          </a:prstGeom>
          <a:ln w="12700">
            <a:miter lim="400000"/>
          </a:ln>
        </p:spPr>
        <p:txBody>
          <a:bodyPr wrap="none" lIns="0" tIns="0" rIns="0" bIns="0">
            <a:normAutofit/>
          </a:bodyPr>
          <a:lstStyle>
            <a:lvl1pPr algn="ctr" defTabSz="749935">
              <a:lnSpc>
                <a:spcPct val="90000"/>
              </a:lnSpc>
              <a:defRPr sz="1310">
                <a:solidFill>
                  <a:srgbClr val="FFFFFF"/>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添加标题</a:t>
            </a:r>
            <a:endParaRPr>
              <a:latin typeface="HarmonyOS Sans SC Medium" panose="00000600000000000000" charset="-122"/>
              <a:ea typeface="HarmonyOS Sans SC Medium" panose="00000600000000000000" charset="-122"/>
            </a:endParaRPr>
          </a:p>
        </p:txBody>
      </p:sp>
      <p:sp>
        <p:nvSpPr>
          <p:cNvPr id="689" name="文本框 29"/>
          <p:cNvSpPr txBox="1"/>
          <p:nvPr>
            <p:custDataLst>
              <p:tags r:id="rId27"/>
            </p:custDataLst>
          </p:nvPr>
        </p:nvSpPr>
        <p:spPr>
          <a:xfrm>
            <a:off x="4358201" y="3659382"/>
            <a:ext cx="1209584" cy="802641"/>
          </a:xfrm>
          <a:prstGeom prst="rect">
            <a:avLst/>
          </a:prstGeom>
          <a:ln w="12700">
            <a:miter lim="400000"/>
          </a:ln>
        </p:spPr>
        <p:txBody>
          <a:bodyPr lIns="45719" rIns="45719">
            <a:spAutoFit/>
          </a:bodyPr>
          <a:lstStyle>
            <a:lvl1pPr algn="ctr">
              <a:lnSpc>
                <a:spcPct val="150000"/>
              </a:lnSpc>
              <a:defRPr sz="1000" spc="100">
                <a:solidFill>
                  <a:srgbClr val="FFFFFF"/>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690" name="Rectangle 31"/>
          <p:cNvSpPr txBox="1"/>
          <p:nvPr>
            <p:custDataLst>
              <p:tags r:id="rId28"/>
            </p:custDataLst>
          </p:nvPr>
        </p:nvSpPr>
        <p:spPr>
          <a:xfrm>
            <a:off x="7005913" y="3415986"/>
            <a:ext cx="812497" cy="228506"/>
          </a:xfrm>
          <a:prstGeom prst="rect">
            <a:avLst/>
          </a:prstGeom>
          <a:ln w="12700">
            <a:miter lim="400000"/>
          </a:ln>
        </p:spPr>
        <p:txBody>
          <a:bodyPr wrap="none" lIns="0" tIns="0" rIns="0" bIns="0">
            <a:normAutofit/>
          </a:bodyPr>
          <a:lstStyle>
            <a:lvl1pPr algn="ctr" defTabSz="749935">
              <a:lnSpc>
                <a:spcPct val="90000"/>
              </a:lnSpc>
              <a:defRPr sz="1310">
                <a:solidFill>
                  <a:srgbClr val="FFFFFF"/>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添加标题</a:t>
            </a:r>
            <a:endParaRPr>
              <a:latin typeface="HarmonyOS Sans SC Medium" panose="00000600000000000000" charset="-122"/>
              <a:ea typeface="HarmonyOS Sans SC Medium" panose="00000600000000000000" charset="-122"/>
            </a:endParaRPr>
          </a:p>
        </p:txBody>
      </p:sp>
      <p:sp>
        <p:nvSpPr>
          <p:cNvPr id="691" name="文本框 31"/>
          <p:cNvSpPr txBox="1"/>
          <p:nvPr>
            <p:custDataLst>
              <p:tags r:id="rId29"/>
            </p:custDataLst>
          </p:nvPr>
        </p:nvSpPr>
        <p:spPr>
          <a:xfrm>
            <a:off x="6801569" y="3659382"/>
            <a:ext cx="1209584" cy="802641"/>
          </a:xfrm>
          <a:prstGeom prst="rect">
            <a:avLst/>
          </a:prstGeom>
          <a:ln w="12700">
            <a:miter lim="400000"/>
          </a:ln>
        </p:spPr>
        <p:txBody>
          <a:bodyPr lIns="45719" rIns="45719">
            <a:spAutoFit/>
          </a:bodyPr>
          <a:lstStyle>
            <a:lvl1pPr algn="ctr">
              <a:lnSpc>
                <a:spcPct val="150000"/>
              </a:lnSpc>
              <a:defRPr sz="1000" spc="100">
                <a:solidFill>
                  <a:srgbClr val="FFFFFF"/>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692" name="Rectangle 31"/>
          <p:cNvSpPr txBox="1"/>
          <p:nvPr>
            <p:custDataLst>
              <p:tags r:id="rId30"/>
            </p:custDataLst>
          </p:nvPr>
        </p:nvSpPr>
        <p:spPr>
          <a:xfrm>
            <a:off x="9442517" y="3415986"/>
            <a:ext cx="812497" cy="228506"/>
          </a:xfrm>
          <a:prstGeom prst="rect">
            <a:avLst/>
          </a:prstGeom>
          <a:ln w="12700">
            <a:miter lim="400000"/>
          </a:ln>
        </p:spPr>
        <p:txBody>
          <a:bodyPr wrap="none" lIns="0" tIns="0" rIns="0" bIns="0">
            <a:normAutofit/>
          </a:bodyPr>
          <a:lstStyle>
            <a:lvl1pPr algn="ctr" defTabSz="749935">
              <a:lnSpc>
                <a:spcPct val="90000"/>
              </a:lnSpc>
              <a:defRPr sz="1310">
                <a:solidFill>
                  <a:srgbClr val="FFFFFF"/>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添加标题</a:t>
            </a:r>
            <a:endParaRPr>
              <a:latin typeface="HarmonyOS Sans SC Medium" panose="00000600000000000000" charset="-122"/>
              <a:ea typeface="HarmonyOS Sans SC Medium" panose="00000600000000000000" charset="-122"/>
            </a:endParaRPr>
          </a:p>
        </p:txBody>
      </p:sp>
      <p:sp>
        <p:nvSpPr>
          <p:cNvPr id="693" name="文本框 33"/>
          <p:cNvSpPr txBox="1"/>
          <p:nvPr>
            <p:custDataLst>
              <p:tags r:id="rId31"/>
            </p:custDataLst>
          </p:nvPr>
        </p:nvSpPr>
        <p:spPr>
          <a:xfrm>
            <a:off x="9238173" y="3659382"/>
            <a:ext cx="1209584" cy="802641"/>
          </a:xfrm>
          <a:prstGeom prst="rect">
            <a:avLst/>
          </a:prstGeom>
          <a:ln w="12700">
            <a:miter lim="400000"/>
          </a:ln>
        </p:spPr>
        <p:txBody>
          <a:bodyPr lIns="45719" rIns="45719">
            <a:spAutoFit/>
          </a:bodyPr>
          <a:lstStyle>
            <a:lvl1pPr algn="ctr">
              <a:lnSpc>
                <a:spcPct val="150000"/>
              </a:lnSpc>
              <a:defRPr sz="1000" spc="100">
                <a:solidFill>
                  <a:srgbClr val="FFFFFF"/>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694" name="矩形 34"/>
          <p:cNvSpPr txBox="1"/>
          <p:nvPr>
            <p:custDataLst>
              <p:tags r:id="rId32"/>
            </p:custDataLst>
          </p:nvPr>
        </p:nvSpPr>
        <p:spPr>
          <a:xfrm>
            <a:off x="2023244" y="4939989"/>
            <a:ext cx="912470" cy="276184"/>
          </a:xfrm>
          <a:prstGeom prst="rect">
            <a:avLst/>
          </a:prstGeom>
          <a:ln w="12700">
            <a:miter lim="400000"/>
          </a:ln>
        </p:spPr>
        <p:txBody>
          <a:bodyPr wrap="none" lIns="0" tIns="0" rIns="0" bIns="0" anchor="ctr">
            <a:normAutofit/>
          </a:bodyPr>
          <a:lstStyle>
            <a:lvl1pPr algn="ctr" defTabSz="813435">
              <a:defRPr sz="1600">
                <a:solidFill>
                  <a:srgbClr val="404040"/>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项目计划</a:t>
            </a:r>
            <a:endParaRPr>
              <a:latin typeface="HarmonyOS Sans SC Medium" panose="00000600000000000000" charset="-122"/>
              <a:ea typeface="HarmonyOS Sans SC Medium" panose="00000600000000000000" charset="-122"/>
            </a:endParaRPr>
          </a:p>
        </p:txBody>
      </p:sp>
      <p:sp>
        <p:nvSpPr>
          <p:cNvPr id="695" name="文本框 35"/>
          <p:cNvSpPr txBox="1"/>
          <p:nvPr>
            <p:custDataLst>
              <p:tags r:id="rId33"/>
            </p:custDataLst>
          </p:nvPr>
        </p:nvSpPr>
        <p:spPr>
          <a:xfrm>
            <a:off x="1479488" y="5296103"/>
            <a:ext cx="1999982" cy="535941"/>
          </a:xfrm>
          <a:prstGeom prst="rect">
            <a:avLst/>
          </a:prstGeom>
          <a:ln w="12700">
            <a:miter lim="400000"/>
          </a:ln>
        </p:spPr>
        <p:txBody>
          <a:bodyPr lIns="45719" rIns="45719" anchor="ctr">
            <a:spAutoFit/>
          </a:bodyPr>
          <a:lstStyle>
            <a:lvl1pPr algn="ct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696" name="矩形 36"/>
          <p:cNvSpPr txBox="1"/>
          <p:nvPr>
            <p:custDataLst>
              <p:tags r:id="rId34"/>
            </p:custDataLst>
          </p:nvPr>
        </p:nvSpPr>
        <p:spPr>
          <a:xfrm>
            <a:off x="4481605" y="4939989"/>
            <a:ext cx="912470" cy="276184"/>
          </a:xfrm>
          <a:prstGeom prst="rect">
            <a:avLst/>
          </a:prstGeom>
          <a:ln w="12700">
            <a:miter lim="400000"/>
          </a:ln>
        </p:spPr>
        <p:txBody>
          <a:bodyPr wrap="none" lIns="0" tIns="0" rIns="0" bIns="0" anchor="ctr">
            <a:normAutofit/>
          </a:bodyPr>
          <a:lstStyle>
            <a:lvl1pPr algn="ctr" defTabSz="813435">
              <a:defRPr sz="1600">
                <a:solidFill>
                  <a:srgbClr val="404040"/>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项目计划</a:t>
            </a:r>
            <a:endParaRPr>
              <a:latin typeface="HarmonyOS Sans SC Medium" panose="00000600000000000000" charset="-122"/>
              <a:ea typeface="HarmonyOS Sans SC Medium" panose="00000600000000000000" charset="-122"/>
            </a:endParaRPr>
          </a:p>
        </p:txBody>
      </p:sp>
      <p:sp>
        <p:nvSpPr>
          <p:cNvPr id="697" name="文本框 37"/>
          <p:cNvSpPr txBox="1"/>
          <p:nvPr>
            <p:custDataLst>
              <p:tags r:id="rId35"/>
            </p:custDataLst>
          </p:nvPr>
        </p:nvSpPr>
        <p:spPr>
          <a:xfrm>
            <a:off x="3937849" y="5296103"/>
            <a:ext cx="1999982" cy="535941"/>
          </a:xfrm>
          <a:prstGeom prst="rect">
            <a:avLst/>
          </a:prstGeom>
          <a:ln w="12700">
            <a:miter lim="400000"/>
          </a:ln>
        </p:spPr>
        <p:txBody>
          <a:bodyPr lIns="45719" rIns="45719" anchor="ctr">
            <a:spAutoFit/>
          </a:bodyPr>
          <a:lstStyle>
            <a:lvl1pPr algn="ct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698" name="矩形 38"/>
          <p:cNvSpPr txBox="1"/>
          <p:nvPr>
            <p:custDataLst>
              <p:tags r:id="rId36"/>
            </p:custDataLst>
          </p:nvPr>
        </p:nvSpPr>
        <p:spPr>
          <a:xfrm>
            <a:off x="6939965" y="4939989"/>
            <a:ext cx="912471" cy="276184"/>
          </a:xfrm>
          <a:prstGeom prst="rect">
            <a:avLst/>
          </a:prstGeom>
          <a:ln w="12700">
            <a:miter lim="400000"/>
          </a:ln>
        </p:spPr>
        <p:txBody>
          <a:bodyPr wrap="none" lIns="0" tIns="0" rIns="0" bIns="0" anchor="ctr">
            <a:normAutofit/>
          </a:bodyPr>
          <a:lstStyle>
            <a:lvl1pPr algn="ctr" defTabSz="813435">
              <a:defRPr sz="1600">
                <a:solidFill>
                  <a:srgbClr val="404040"/>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项目计划</a:t>
            </a:r>
            <a:endParaRPr>
              <a:latin typeface="HarmonyOS Sans SC Medium" panose="00000600000000000000" charset="-122"/>
              <a:ea typeface="HarmonyOS Sans SC Medium" panose="00000600000000000000" charset="-122"/>
            </a:endParaRPr>
          </a:p>
        </p:txBody>
      </p:sp>
      <p:sp>
        <p:nvSpPr>
          <p:cNvPr id="699" name="文本框 39"/>
          <p:cNvSpPr txBox="1"/>
          <p:nvPr>
            <p:custDataLst>
              <p:tags r:id="rId37"/>
            </p:custDataLst>
          </p:nvPr>
        </p:nvSpPr>
        <p:spPr>
          <a:xfrm>
            <a:off x="6396211" y="5296103"/>
            <a:ext cx="1999981" cy="535941"/>
          </a:xfrm>
          <a:prstGeom prst="rect">
            <a:avLst/>
          </a:prstGeom>
          <a:ln w="12700">
            <a:miter lim="400000"/>
          </a:ln>
        </p:spPr>
        <p:txBody>
          <a:bodyPr lIns="45719" rIns="45719" anchor="ctr">
            <a:spAutoFit/>
          </a:bodyPr>
          <a:lstStyle>
            <a:lvl1pPr algn="ct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
        <p:nvSpPr>
          <p:cNvPr id="700" name="矩形 40"/>
          <p:cNvSpPr txBox="1"/>
          <p:nvPr>
            <p:custDataLst>
              <p:tags r:id="rId38"/>
            </p:custDataLst>
          </p:nvPr>
        </p:nvSpPr>
        <p:spPr>
          <a:xfrm>
            <a:off x="9398326" y="4939989"/>
            <a:ext cx="912471" cy="276184"/>
          </a:xfrm>
          <a:prstGeom prst="rect">
            <a:avLst/>
          </a:prstGeom>
          <a:ln w="12700">
            <a:miter lim="400000"/>
          </a:ln>
        </p:spPr>
        <p:txBody>
          <a:bodyPr wrap="none" lIns="0" tIns="0" rIns="0" bIns="0" anchor="ctr">
            <a:normAutofit/>
          </a:bodyPr>
          <a:lstStyle>
            <a:lvl1pPr algn="ctr" defTabSz="813435">
              <a:defRPr sz="1600">
                <a:solidFill>
                  <a:srgbClr val="404040"/>
                </a:solidFill>
                <a:latin typeface="AlibabaPuHuiTi_2_65_Medium"/>
                <a:ea typeface="AlibabaPuHuiTi_2_65_Medium"/>
                <a:cs typeface="AlibabaPuHuiTi_2_65_Medium"/>
                <a:sym typeface="AlibabaPuHuiTi_2_65_Medium"/>
              </a:defRPr>
            </a:lvl1pPr>
          </a:lstStyle>
          <a:p>
            <a:r>
              <a:rPr>
                <a:latin typeface="HarmonyOS Sans SC Medium" panose="00000600000000000000" charset="-122"/>
                <a:ea typeface="HarmonyOS Sans SC Medium" panose="00000600000000000000" charset="-122"/>
              </a:rPr>
              <a:t>项目计划</a:t>
            </a:r>
            <a:endParaRPr>
              <a:latin typeface="HarmonyOS Sans SC Medium" panose="00000600000000000000" charset="-122"/>
              <a:ea typeface="HarmonyOS Sans SC Medium" panose="00000600000000000000" charset="-122"/>
            </a:endParaRPr>
          </a:p>
        </p:txBody>
      </p:sp>
      <p:sp>
        <p:nvSpPr>
          <p:cNvPr id="701" name="文本框 41"/>
          <p:cNvSpPr txBox="1"/>
          <p:nvPr>
            <p:custDataLst>
              <p:tags r:id="rId39"/>
            </p:custDataLst>
          </p:nvPr>
        </p:nvSpPr>
        <p:spPr>
          <a:xfrm>
            <a:off x="8854571" y="5296103"/>
            <a:ext cx="1999981" cy="535941"/>
          </a:xfrm>
          <a:prstGeom prst="rect">
            <a:avLst/>
          </a:prstGeom>
          <a:ln w="12700">
            <a:miter lim="400000"/>
          </a:ln>
        </p:spPr>
        <p:txBody>
          <a:bodyPr lIns="45719" rIns="45719" anchor="ctr">
            <a:spAutoFit/>
          </a:bodyPr>
          <a:lstStyle>
            <a:lvl1pPr algn="ct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Light" panose="00000400000000000000" charset="-122"/>
                <a:ea typeface="HarmonyOS Sans SC Light" panose="00000400000000000000" charset="-122"/>
              </a:rPr>
              <a:t>此处添加详细文本描述，建议与标题相关</a:t>
            </a:r>
            <a:endParaRPr>
              <a:latin typeface="HarmonyOS Sans SC Light" panose="00000400000000000000" charset="-122"/>
              <a:ea typeface="HarmonyOS Sans SC Light" panose="00000400000000000000" charset="-122"/>
            </a:endParaRPr>
          </a:p>
        </p:txBody>
      </p:sp>
    </p:spTree>
    <p:custDataLst>
      <p:tags r:id="rId40"/>
    </p:custDataLst>
  </p:cSld>
  <p:clrMapOvr>
    <a:masterClrMapping/>
  </p:clrMapOvr>
  <p:timing>
    <p:tnLst>
      <p:par>
        <p:cTn id="1" dur="indefinite" restart="never" fill="hold"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目录"/>
          <p:cNvPicPr>
            <a:picLocks noChangeAspect="1"/>
          </p:cNvPicPr>
          <p:nvPr/>
        </p:nvPicPr>
        <p:blipFill>
          <a:blip r:embed="rId1"/>
          <a:stretch>
            <a:fillRect/>
          </a:stretch>
        </p:blipFill>
        <p:spPr>
          <a:xfrm>
            <a:off x="0" y="0"/>
            <a:ext cx="12192635" cy="6858635"/>
          </a:xfrm>
          <a:prstGeom prst="rect">
            <a:avLst/>
          </a:prstGeom>
        </p:spPr>
      </p:pic>
      <p:sp>
        <p:nvSpPr>
          <p:cNvPr id="12" name="文本框 11"/>
          <p:cNvSpPr txBox="1"/>
          <p:nvPr/>
        </p:nvSpPr>
        <p:spPr>
          <a:xfrm>
            <a:off x="720000" y="432000"/>
            <a:ext cx="1260000" cy="576000"/>
          </a:xfrm>
          <a:prstGeom prst="rect">
            <a:avLst/>
          </a:prstGeom>
          <a:noFill/>
        </p:spPr>
        <p:txBody>
          <a:bodyPr wrap="square" lIns="0" tIns="0" rIns="0" bIns="0" rtlCol="0">
            <a:noAutofit/>
          </a:bodyPr>
          <a:p>
            <a:pPr algn="ctr"/>
            <a:r>
              <a:rPr lang="zh-CN" altLang="en-US" sz="4200">
                <a:solidFill>
                  <a:srgbClr val="142DA8"/>
                </a:solidFill>
                <a:latin typeface="HarmonyOS Sans SC Black" panose="00000A00000000000000" charset="-122"/>
                <a:ea typeface="HarmonyOS Sans SC Black" panose="00000A00000000000000" charset="-122"/>
              </a:rPr>
              <a:t>目录</a:t>
            </a:r>
            <a:endParaRPr lang="zh-CN" altLang="en-US" sz="4200">
              <a:solidFill>
                <a:srgbClr val="142DA8"/>
              </a:solidFill>
              <a:latin typeface="HarmonyOS Sans SC Black" panose="00000A00000000000000" charset="-122"/>
              <a:ea typeface="HarmonyOS Sans SC Black" panose="00000A00000000000000" charset="-122"/>
            </a:endParaRPr>
          </a:p>
        </p:txBody>
      </p:sp>
      <p:sp>
        <p:nvSpPr>
          <p:cNvPr id="3" name="矩形 2"/>
          <p:cNvSpPr/>
          <p:nvPr>
            <p:custDataLst>
              <p:tags r:id="rId2"/>
            </p:custDataLst>
          </p:nvPr>
        </p:nvSpPr>
        <p:spPr>
          <a:xfrm>
            <a:off x="1979930" y="1800000"/>
            <a:ext cx="540000" cy="540000"/>
          </a:xfrm>
          <a:prstGeom prst="rect">
            <a:avLst/>
          </a:prstGeom>
          <a:solidFill>
            <a:srgbClr val="55CBF8"/>
          </a:solidFill>
          <a:ln>
            <a:noFill/>
          </a:ln>
          <a:effectLst>
            <a:outerShdw blurRad="50800" dist="38100" dir="2700000" algn="tl" rotWithShape="0">
              <a:schemeClr val="tx1">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2400">
                <a:latin typeface="HarmonyOS Sans SC Black" panose="00000A00000000000000" charset="-122"/>
                <a:ea typeface="HarmonyOS Sans SC Black" panose="00000A00000000000000" charset="-122"/>
              </a:rPr>
              <a:t>1</a:t>
            </a:r>
            <a:endParaRPr lang="en-US" altLang="zh-CN" sz="2400">
              <a:latin typeface="HarmonyOS Sans SC Black" panose="00000A00000000000000" charset="-122"/>
              <a:ea typeface="HarmonyOS Sans SC Black" panose="00000A00000000000000" charset="-122"/>
            </a:endParaRPr>
          </a:p>
        </p:txBody>
      </p:sp>
      <p:sp>
        <p:nvSpPr>
          <p:cNvPr id="4" name="矩形 3"/>
          <p:cNvSpPr/>
          <p:nvPr>
            <p:custDataLst>
              <p:tags r:id="rId3"/>
            </p:custDataLst>
          </p:nvPr>
        </p:nvSpPr>
        <p:spPr>
          <a:xfrm>
            <a:off x="1979930" y="2880000"/>
            <a:ext cx="540000" cy="540000"/>
          </a:xfrm>
          <a:prstGeom prst="rect">
            <a:avLst/>
          </a:prstGeom>
          <a:solidFill>
            <a:srgbClr val="004CE5"/>
          </a:solidFill>
          <a:ln>
            <a:noFill/>
          </a:ln>
          <a:effectLst>
            <a:outerShdw blurRad="50800" dist="38100" dir="2700000" algn="tl" rotWithShape="0">
              <a:prstClr val="black">
                <a:alpha val="20000"/>
              </a:prst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2400">
                <a:latin typeface="HarmonyOS Sans SC Black" panose="00000A00000000000000" charset="-122"/>
                <a:ea typeface="HarmonyOS Sans SC Black" panose="00000A00000000000000" charset="-122"/>
              </a:rPr>
              <a:t>2</a:t>
            </a:r>
            <a:endParaRPr lang="en-US" altLang="zh-CN" sz="2400">
              <a:latin typeface="HarmonyOS Sans SC Black" panose="00000A00000000000000" charset="-122"/>
              <a:ea typeface="HarmonyOS Sans SC Black" panose="00000A00000000000000" charset="-122"/>
            </a:endParaRPr>
          </a:p>
        </p:txBody>
      </p:sp>
      <p:sp>
        <p:nvSpPr>
          <p:cNvPr id="5" name="矩形 4"/>
          <p:cNvSpPr/>
          <p:nvPr>
            <p:custDataLst>
              <p:tags r:id="rId4"/>
            </p:custDataLst>
          </p:nvPr>
        </p:nvSpPr>
        <p:spPr>
          <a:xfrm>
            <a:off x="1979930" y="3960000"/>
            <a:ext cx="540000" cy="540000"/>
          </a:xfrm>
          <a:prstGeom prst="rect">
            <a:avLst/>
          </a:prstGeom>
          <a:solidFill>
            <a:srgbClr val="1718B2"/>
          </a:solidFill>
          <a:ln>
            <a:noFill/>
          </a:ln>
          <a:effectLst>
            <a:outerShdw blurRad="50800" dist="38100" dir="2700000" algn="tl" rotWithShape="0">
              <a:prstClr val="black">
                <a:alpha val="20000"/>
              </a:prst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2400">
                <a:latin typeface="HarmonyOS Sans SC Black" panose="00000A00000000000000" charset="-122"/>
                <a:ea typeface="HarmonyOS Sans SC Black" panose="00000A00000000000000" charset="-122"/>
              </a:rPr>
              <a:t>3</a:t>
            </a:r>
            <a:endParaRPr lang="en-US" altLang="zh-CN" sz="2400">
              <a:latin typeface="HarmonyOS Sans SC Black" panose="00000A00000000000000" charset="-122"/>
              <a:ea typeface="HarmonyOS Sans SC Black" panose="00000A00000000000000" charset="-122"/>
            </a:endParaRPr>
          </a:p>
        </p:txBody>
      </p:sp>
      <p:sp>
        <p:nvSpPr>
          <p:cNvPr id="6" name="矩形 5"/>
          <p:cNvSpPr/>
          <p:nvPr>
            <p:custDataLst>
              <p:tags r:id="rId5"/>
            </p:custDataLst>
          </p:nvPr>
        </p:nvSpPr>
        <p:spPr>
          <a:xfrm>
            <a:off x="1979930" y="5040000"/>
            <a:ext cx="540000" cy="540000"/>
          </a:xfrm>
          <a:prstGeom prst="rect">
            <a:avLst/>
          </a:prstGeom>
          <a:solidFill>
            <a:srgbClr val="9545E5"/>
          </a:solidFill>
          <a:ln>
            <a:noFill/>
          </a:ln>
          <a:effectLst>
            <a:outerShdw blurRad="50800" dist="38100" dir="2700000" algn="tl" rotWithShape="0">
              <a:prstClr val="black">
                <a:alpha val="20000"/>
              </a:prst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2400">
                <a:latin typeface="HarmonyOS Sans SC Black" panose="00000A00000000000000" charset="-122"/>
                <a:ea typeface="HarmonyOS Sans SC Black" panose="00000A00000000000000" charset="-122"/>
              </a:rPr>
              <a:t>4</a:t>
            </a:r>
            <a:endParaRPr lang="en-US" altLang="zh-CN" sz="2400">
              <a:latin typeface="HarmonyOS Sans SC Black" panose="00000A00000000000000" charset="-122"/>
              <a:ea typeface="HarmonyOS Sans SC Black" panose="00000A00000000000000" charset="-122"/>
            </a:endParaRPr>
          </a:p>
        </p:txBody>
      </p:sp>
      <p:sp>
        <p:nvSpPr>
          <p:cNvPr id="7" name="文本框 6"/>
          <p:cNvSpPr txBox="1"/>
          <p:nvPr>
            <p:custDataLst>
              <p:tags r:id="rId6"/>
            </p:custDataLst>
          </p:nvPr>
        </p:nvSpPr>
        <p:spPr>
          <a:xfrm>
            <a:off x="2880000" y="1800225"/>
            <a:ext cx="3600000" cy="432000"/>
          </a:xfrm>
          <a:prstGeom prst="rect">
            <a:avLst/>
          </a:prstGeom>
          <a:noFill/>
        </p:spPr>
        <p:txBody>
          <a:bodyPr wrap="square" rtlCol="0">
            <a:noAutofit/>
          </a:bodyPr>
          <a:p>
            <a:r>
              <a:rPr lang="zh-CN" altLang="en-US" sz="2400">
                <a:solidFill>
                  <a:srgbClr val="333333"/>
                </a:solidFill>
                <a:latin typeface="HarmonyOS Sans SC Black" panose="00000A00000000000000" charset="-122"/>
                <a:ea typeface="HarmonyOS Sans SC Black" panose="00000A00000000000000" charset="-122"/>
              </a:rPr>
              <a:t>在此输入标题</a:t>
            </a:r>
            <a:endParaRPr lang="zh-CN" altLang="en-US" sz="2400">
              <a:solidFill>
                <a:srgbClr val="333333"/>
              </a:solidFill>
              <a:latin typeface="HarmonyOS Sans SC Black" panose="00000A00000000000000" charset="-122"/>
              <a:ea typeface="HarmonyOS Sans SC Black" panose="00000A00000000000000" charset="-122"/>
            </a:endParaRPr>
          </a:p>
        </p:txBody>
      </p:sp>
      <p:sp>
        <p:nvSpPr>
          <p:cNvPr id="15" name="文本框 14"/>
          <p:cNvSpPr txBox="1"/>
          <p:nvPr/>
        </p:nvSpPr>
        <p:spPr>
          <a:xfrm>
            <a:off x="809625" y="1104265"/>
            <a:ext cx="1080000" cy="180000"/>
          </a:xfrm>
          <a:prstGeom prst="rect">
            <a:avLst/>
          </a:prstGeom>
          <a:noFill/>
        </p:spPr>
        <p:txBody>
          <a:bodyPr wrap="square" lIns="0" tIns="0" rIns="0" bIns="0" rtlCol="0">
            <a:noAutofit/>
          </a:bodyPr>
          <a:p>
            <a:pPr algn="ctr"/>
            <a:r>
              <a:rPr lang="en-US" altLang="zh-CN" sz="1400">
                <a:solidFill>
                  <a:srgbClr val="142DA8"/>
                </a:solidFill>
                <a:latin typeface="HarmonyOS Sans SC Black" panose="00000A00000000000000" charset="-122"/>
                <a:ea typeface="HarmonyOS Sans SC Black" panose="00000A00000000000000" charset="-122"/>
              </a:rPr>
              <a:t>CONTENTS</a:t>
            </a:r>
            <a:endParaRPr lang="en-US" altLang="zh-CN" sz="1400">
              <a:solidFill>
                <a:srgbClr val="142DA8"/>
              </a:solidFill>
              <a:latin typeface="HarmonyOS Sans SC Black" panose="00000A00000000000000" charset="-122"/>
              <a:ea typeface="HarmonyOS Sans SC Black" panose="00000A00000000000000" charset="-122"/>
            </a:endParaRPr>
          </a:p>
        </p:txBody>
      </p:sp>
      <p:sp>
        <p:nvSpPr>
          <p:cNvPr id="17" name="文本框 16"/>
          <p:cNvSpPr txBox="1"/>
          <p:nvPr>
            <p:custDataLst>
              <p:tags r:id="rId7"/>
            </p:custDataLst>
          </p:nvPr>
        </p:nvSpPr>
        <p:spPr>
          <a:xfrm>
            <a:off x="2880000" y="2232025"/>
            <a:ext cx="4064000" cy="306705"/>
          </a:xfrm>
          <a:prstGeom prst="rect">
            <a:avLst/>
          </a:prstGeom>
          <a:noFill/>
        </p:spPr>
        <p:txBody>
          <a:bodyPr wrap="square" rtlCol="0">
            <a:spAutoFit/>
          </a:bodyPr>
          <a:p>
            <a:r>
              <a:rPr lang="zh-CN" altLang="en-US" sz="1400">
                <a:solidFill>
                  <a:srgbClr val="666666"/>
                </a:solidFill>
                <a:latin typeface="HarmonyOS Sans SC" panose="00000500000000000000" charset="-122"/>
                <a:ea typeface="HarmonyOS Sans SC" panose="00000500000000000000" charset="-122"/>
              </a:rPr>
              <a:t>在此输入小标题</a:t>
            </a:r>
            <a:endParaRPr lang="zh-CN" altLang="en-US" sz="1400">
              <a:solidFill>
                <a:srgbClr val="666666"/>
              </a:solidFill>
              <a:latin typeface="HarmonyOS Sans SC" panose="00000500000000000000" charset="-122"/>
              <a:ea typeface="HarmonyOS Sans SC" panose="00000500000000000000" charset="-122"/>
            </a:endParaRPr>
          </a:p>
        </p:txBody>
      </p:sp>
      <p:sp>
        <p:nvSpPr>
          <p:cNvPr id="19" name="文本框 18"/>
          <p:cNvSpPr txBox="1"/>
          <p:nvPr>
            <p:custDataLst>
              <p:tags r:id="rId8"/>
            </p:custDataLst>
          </p:nvPr>
        </p:nvSpPr>
        <p:spPr>
          <a:xfrm>
            <a:off x="2880635" y="2879725"/>
            <a:ext cx="3600000" cy="432000"/>
          </a:xfrm>
          <a:prstGeom prst="rect">
            <a:avLst/>
          </a:prstGeom>
          <a:noFill/>
        </p:spPr>
        <p:txBody>
          <a:bodyPr wrap="square" rtlCol="0">
            <a:noAutofit/>
          </a:bodyPr>
          <a:p>
            <a:r>
              <a:rPr lang="zh-CN" altLang="en-US" sz="2400">
                <a:solidFill>
                  <a:srgbClr val="333333"/>
                </a:solidFill>
                <a:latin typeface="HarmonyOS Sans SC Black" panose="00000A00000000000000" charset="-122"/>
                <a:ea typeface="HarmonyOS Sans SC Black" panose="00000A00000000000000" charset="-122"/>
              </a:rPr>
              <a:t>在此输入标题</a:t>
            </a:r>
            <a:endParaRPr lang="zh-CN" altLang="en-US" sz="2400">
              <a:solidFill>
                <a:srgbClr val="333333"/>
              </a:solidFill>
              <a:latin typeface="HarmonyOS Sans SC Black" panose="00000A00000000000000" charset="-122"/>
              <a:ea typeface="HarmonyOS Sans SC Black" panose="00000A00000000000000" charset="-122"/>
            </a:endParaRPr>
          </a:p>
        </p:txBody>
      </p:sp>
      <p:sp>
        <p:nvSpPr>
          <p:cNvPr id="20" name="文本框 19"/>
          <p:cNvSpPr txBox="1"/>
          <p:nvPr>
            <p:custDataLst>
              <p:tags r:id="rId9"/>
            </p:custDataLst>
          </p:nvPr>
        </p:nvSpPr>
        <p:spPr>
          <a:xfrm>
            <a:off x="2880635" y="3311525"/>
            <a:ext cx="4064000" cy="306705"/>
          </a:xfrm>
          <a:prstGeom prst="rect">
            <a:avLst/>
          </a:prstGeom>
          <a:noFill/>
        </p:spPr>
        <p:txBody>
          <a:bodyPr wrap="square" rtlCol="0">
            <a:spAutoFit/>
          </a:bodyPr>
          <a:p>
            <a:r>
              <a:rPr lang="zh-CN" altLang="en-US" sz="1400">
                <a:solidFill>
                  <a:srgbClr val="666666"/>
                </a:solidFill>
                <a:latin typeface="HarmonyOS Sans SC" panose="00000500000000000000" charset="-122"/>
                <a:ea typeface="HarmonyOS Sans SC" panose="00000500000000000000" charset="-122"/>
              </a:rPr>
              <a:t>在此输入小标题</a:t>
            </a:r>
            <a:endParaRPr lang="zh-CN" altLang="en-US" sz="1400">
              <a:solidFill>
                <a:srgbClr val="666666"/>
              </a:solidFill>
              <a:latin typeface="HarmonyOS Sans SC" panose="00000500000000000000" charset="-122"/>
              <a:ea typeface="HarmonyOS Sans SC" panose="00000500000000000000" charset="-122"/>
            </a:endParaRPr>
          </a:p>
        </p:txBody>
      </p:sp>
      <p:sp>
        <p:nvSpPr>
          <p:cNvPr id="21" name="文本框 20"/>
          <p:cNvSpPr txBox="1"/>
          <p:nvPr>
            <p:custDataLst>
              <p:tags r:id="rId10"/>
            </p:custDataLst>
          </p:nvPr>
        </p:nvSpPr>
        <p:spPr>
          <a:xfrm>
            <a:off x="2881270" y="3959225"/>
            <a:ext cx="3600000" cy="432000"/>
          </a:xfrm>
          <a:prstGeom prst="rect">
            <a:avLst/>
          </a:prstGeom>
          <a:noFill/>
        </p:spPr>
        <p:txBody>
          <a:bodyPr wrap="square" rtlCol="0">
            <a:noAutofit/>
          </a:bodyPr>
          <a:p>
            <a:r>
              <a:rPr lang="zh-CN" altLang="en-US" sz="2400">
                <a:solidFill>
                  <a:srgbClr val="333333"/>
                </a:solidFill>
                <a:latin typeface="HarmonyOS Sans SC Black" panose="00000A00000000000000" charset="-122"/>
                <a:ea typeface="HarmonyOS Sans SC Black" panose="00000A00000000000000" charset="-122"/>
              </a:rPr>
              <a:t>在此输入标题</a:t>
            </a:r>
            <a:endParaRPr lang="zh-CN" altLang="en-US" sz="2400">
              <a:solidFill>
                <a:srgbClr val="333333"/>
              </a:solidFill>
              <a:latin typeface="HarmonyOS Sans SC Black" panose="00000A00000000000000" charset="-122"/>
              <a:ea typeface="HarmonyOS Sans SC Black" panose="00000A00000000000000" charset="-122"/>
            </a:endParaRPr>
          </a:p>
        </p:txBody>
      </p:sp>
      <p:sp>
        <p:nvSpPr>
          <p:cNvPr id="22" name="文本框 21"/>
          <p:cNvSpPr txBox="1"/>
          <p:nvPr>
            <p:custDataLst>
              <p:tags r:id="rId11"/>
            </p:custDataLst>
          </p:nvPr>
        </p:nvSpPr>
        <p:spPr>
          <a:xfrm>
            <a:off x="2881270" y="4391025"/>
            <a:ext cx="4064000" cy="306705"/>
          </a:xfrm>
          <a:prstGeom prst="rect">
            <a:avLst/>
          </a:prstGeom>
          <a:noFill/>
        </p:spPr>
        <p:txBody>
          <a:bodyPr wrap="square" rtlCol="0">
            <a:spAutoFit/>
          </a:bodyPr>
          <a:p>
            <a:r>
              <a:rPr lang="zh-CN" altLang="en-US" sz="1400">
                <a:solidFill>
                  <a:srgbClr val="666666"/>
                </a:solidFill>
                <a:latin typeface="HarmonyOS Sans SC" panose="00000500000000000000" charset="-122"/>
                <a:ea typeface="HarmonyOS Sans SC" panose="00000500000000000000" charset="-122"/>
              </a:rPr>
              <a:t>在此输入小标题</a:t>
            </a:r>
            <a:endParaRPr lang="zh-CN" altLang="en-US" sz="1400">
              <a:solidFill>
                <a:srgbClr val="666666"/>
              </a:solidFill>
              <a:latin typeface="HarmonyOS Sans SC" panose="00000500000000000000" charset="-122"/>
              <a:ea typeface="HarmonyOS Sans SC" panose="00000500000000000000" charset="-122"/>
            </a:endParaRPr>
          </a:p>
        </p:txBody>
      </p:sp>
      <p:sp>
        <p:nvSpPr>
          <p:cNvPr id="23" name="文本框 22"/>
          <p:cNvSpPr txBox="1"/>
          <p:nvPr>
            <p:custDataLst>
              <p:tags r:id="rId12"/>
            </p:custDataLst>
          </p:nvPr>
        </p:nvSpPr>
        <p:spPr>
          <a:xfrm>
            <a:off x="2881905" y="5038725"/>
            <a:ext cx="3600000" cy="432000"/>
          </a:xfrm>
          <a:prstGeom prst="rect">
            <a:avLst/>
          </a:prstGeom>
          <a:noFill/>
        </p:spPr>
        <p:txBody>
          <a:bodyPr wrap="square" rtlCol="0">
            <a:noAutofit/>
          </a:bodyPr>
          <a:p>
            <a:r>
              <a:rPr lang="zh-CN" altLang="en-US" sz="2400">
                <a:solidFill>
                  <a:srgbClr val="333333"/>
                </a:solidFill>
                <a:latin typeface="HarmonyOS Sans SC Black" panose="00000A00000000000000" charset="-122"/>
                <a:ea typeface="HarmonyOS Sans SC Black" panose="00000A00000000000000" charset="-122"/>
              </a:rPr>
              <a:t>在此输入标题</a:t>
            </a:r>
            <a:endParaRPr lang="zh-CN" altLang="en-US" sz="2400">
              <a:solidFill>
                <a:srgbClr val="333333"/>
              </a:solidFill>
              <a:latin typeface="HarmonyOS Sans SC Black" panose="00000A00000000000000" charset="-122"/>
              <a:ea typeface="HarmonyOS Sans SC Black" panose="00000A00000000000000" charset="-122"/>
            </a:endParaRPr>
          </a:p>
        </p:txBody>
      </p:sp>
      <p:sp>
        <p:nvSpPr>
          <p:cNvPr id="24" name="文本框 23"/>
          <p:cNvSpPr txBox="1"/>
          <p:nvPr>
            <p:custDataLst>
              <p:tags r:id="rId13"/>
            </p:custDataLst>
          </p:nvPr>
        </p:nvSpPr>
        <p:spPr>
          <a:xfrm>
            <a:off x="2881905" y="5470525"/>
            <a:ext cx="4064000" cy="306705"/>
          </a:xfrm>
          <a:prstGeom prst="rect">
            <a:avLst/>
          </a:prstGeom>
          <a:noFill/>
        </p:spPr>
        <p:txBody>
          <a:bodyPr wrap="square" rtlCol="0">
            <a:spAutoFit/>
          </a:bodyPr>
          <a:p>
            <a:r>
              <a:rPr lang="zh-CN" altLang="en-US" sz="1400">
                <a:solidFill>
                  <a:srgbClr val="666666"/>
                </a:solidFill>
                <a:latin typeface="HarmonyOS Sans SC" panose="00000500000000000000" charset="-122"/>
                <a:ea typeface="HarmonyOS Sans SC" panose="00000500000000000000" charset="-122"/>
              </a:rPr>
              <a:t>在此输入小标题</a:t>
            </a:r>
            <a:endParaRPr lang="zh-CN" altLang="en-US" sz="1400">
              <a:solidFill>
                <a:srgbClr val="666666"/>
              </a:solidFill>
              <a:latin typeface="HarmonyOS Sans SC" panose="00000500000000000000" charset="-122"/>
              <a:ea typeface="HarmonyOS Sans SC" panose="00000500000000000000" charset="-122"/>
            </a:endParaRPr>
          </a:p>
        </p:txBody>
      </p:sp>
    </p:spTree>
    <p:custDataLst>
      <p:tags r:id="rId14"/>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27" name="形状"/>
          <p:cNvSpPr/>
          <p:nvPr/>
        </p:nvSpPr>
        <p:spPr>
          <a:xfrm>
            <a:off x="6634153" y="2416069"/>
            <a:ext cx="867356" cy="86735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1929" y="0"/>
                  <a:pt x="21600" y="9671"/>
                  <a:pt x="21600" y="21600"/>
                </a:cubicBezTo>
              </a:path>
            </a:pathLst>
          </a:custGeom>
          <a:ln w="25400">
            <a:solidFill>
              <a:srgbClr val="004CE5"/>
            </a:solidFill>
            <a:headEnd type="stealth"/>
            <a:tailEnd type="stealth"/>
          </a:ln>
        </p:spPr>
        <p:txBody>
          <a:bodyPr lIns="45719" rIns="45719" anchor="ctr"/>
          <a:lstStyle/>
          <a:p>
            <a:pPr algn="ctr">
              <a:defRPr>
                <a:latin typeface="AlibabaPuHuiTi_2_45_Light"/>
                <a:ea typeface="AlibabaPuHuiTi_2_45_Light"/>
                <a:cs typeface="AlibabaPuHuiTi_2_45_Light"/>
                <a:sym typeface="AlibabaPuHuiTi_2_45_Light"/>
              </a:defRPr>
            </a:pPr>
          </a:p>
        </p:txBody>
      </p:sp>
      <p:sp>
        <p:nvSpPr>
          <p:cNvPr id="728" name="形状"/>
          <p:cNvSpPr/>
          <p:nvPr/>
        </p:nvSpPr>
        <p:spPr>
          <a:xfrm rot="2700000">
            <a:off x="6454257" y="3196601"/>
            <a:ext cx="1159117" cy="1159117"/>
          </a:xfrm>
          <a:prstGeom prst="roundRect">
            <a:avLst>
              <a:gd name="adj" fmla="val 8491"/>
            </a:avLst>
          </a:prstGeom>
          <a:solidFill>
            <a:srgbClr val="142DA8"/>
          </a:solidFill>
          <a:ln w="12700">
            <a:miter lim="400000"/>
          </a:ln>
          <a:effectLst>
            <a:outerShdw blurRad="101600" dist="38100" dir="2700000" rotWithShape="0">
              <a:srgbClr val="000000">
                <a:alpha val="25000"/>
              </a:srgbClr>
            </a:outerShdw>
          </a:effectLst>
        </p:spPr>
        <p:txBody>
          <a:bodyPr lIns="45719" rIns="45719" anchor="ctr"/>
          <a:lstStyle/>
          <a:p>
            <a:pPr algn="ctr">
              <a:defRPr sz="2800">
                <a:solidFill>
                  <a:srgbClr val="FAE44C"/>
                </a:solidFill>
                <a:latin typeface="AlibabaPuHuiTi_2_65_Medium"/>
                <a:ea typeface="AlibabaPuHuiTi_2_65_Medium"/>
                <a:cs typeface="AlibabaPuHuiTi_2_65_Medium"/>
                <a:sym typeface="AlibabaPuHuiTi_2_65_Medium"/>
              </a:defRPr>
            </a:pPr>
          </a:p>
        </p:txBody>
      </p:sp>
      <p:sp>
        <p:nvSpPr>
          <p:cNvPr id="729" name="Freeform: Shape 16"/>
          <p:cNvSpPr/>
          <p:nvPr/>
        </p:nvSpPr>
        <p:spPr>
          <a:xfrm>
            <a:off x="6857537" y="3620303"/>
            <a:ext cx="352560" cy="311716"/>
          </a:xfrm>
          <a:custGeom>
            <a:avLst/>
            <a:gdLst/>
            <a:ahLst/>
            <a:cxnLst>
              <a:cxn ang="0">
                <a:pos x="wd2" y="hd2"/>
              </a:cxn>
              <a:cxn ang="5400000">
                <a:pos x="wd2" y="hd2"/>
              </a:cxn>
              <a:cxn ang="10800000">
                <a:pos x="wd2" y="hd2"/>
              </a:cxn>
              <a:cxn ang="16200000">
                <a:pos x="wd2" y="hd2"/>
              </a:cxn>
            </a:cxnLst>
            <a:rect l="0" t="0" r="r" b="b"/>
            <a:pathLst>
              <a:path w="21600" h="21600" extrusionOk="0">
                <a:moveTo>
                  <a:pt x="21402" y="2681"/>
                </a:moveTo>
                <a:lnTo>
                  <a:pt x="19493" y="521"/>
                </a:lnTo>
                <a:lnTo>
                  <a:pt x="19229" y="372"/>
                </a:lnTo>
                <a:lnTo>
                  <a:pt x="19032" y="298"/>
                </a:lnTo>
                <a:lnTo>
                  <a:pt x="18768" y="372"/>
                </a:lnTo>
                <a:lnTo>
                  <a:pt x="18505" y="521"/>
                </a:lnTo>
                <a:lnTo>
                  <a:pt x="18373" y="819"/>
                </a:lnTo>
                <a:lnTo>
                  <a:pt x="18373" y="1192"/>
                </a:lnTo>
                <a:lnTo>
                  <a:pt x="18176" y="1192"/>
                </a:lnTo>
                <a:lnTo>
                  <a:pt x="17912" y="1341"/>
                </a:lnTo>
                <a:lnTo>
                  <a:pt x="12907" y="7001"/>
                </a:lnTo>
                <a:lnTo>
                  <a:pt x="12907" y="7672"/>
                </a:lnTo>
                <a:lnTo>
                  <a:pt x="12644" y="8342"/>
                </a:lnTo>
                <a:lnTo>
                  <a:pt x="13171" y="9012"/>
                </a:lnTo>
                <a:lnTo>
                  <a:pt x="12051" y="10279"/>
                </a:lnTo>
                <a:lnTo>
                  <a:pt x="8495" y="6182"/>
                </a:lnTo>
                <a:lnTo>
                  <a:pt x="8627" y="5512"/>
                </a:lnTo>
                <a:lnTo>
                  <a:pt x="8627" y="4320"/>
                </a:lnTo>
                <a:lnTo>
                  <a:pt x="8495" y="3650"/>
                </a:lnTo>
                <a:lnTo>
                  <a:pt x="8363" y="3128"/>
                </a:lnTo>
                <a:lnTo>
                  <a:pt x="8166" y="2458"/>
                </a:lnTo>
                <a:lnTo>
                  <a:pt x="7771" y="1862"/>
                </a:lnTo>
                <a:lnTo>
                  <a:pt x="7441" y="1341"/>
                </a:lnTo>
                <a:lnTo>
                  <a:pt x="6915" y="968"/>
                </a:lnTo>
                <a:lnTo>
                  <a:pt x="6454" y="670"/>
                </a:lnTo>
                <a:lnTo>
                  <a:pt x="5993" y="298"/>
                </a:lnTo>
                <a:lnTo>
                  <a:pt x="4807" y="0"/>
                </a:lnTo>
                <a:lnTo>
                  <a:pt x="3754" y="0"/>
                </a:lnTo>
                <a:lnTo>
                  <a:pt x="3095" y="149"/>
                </a:lnTo>
                <a:lnTo>
                  <a:pt x="5663" y="2979"/>
                </a:lnTo>
                <a:lnTo>
                  <a:pt x="5005" y="5661"/>
                </a:lnTo>
                <a:lnTo>
                  <a:pt x="2502" y="6331"/>
                </a:lnTo>
                <a:lnTo>
                  <a:pt x="132" y="3650"/>
                </a:lnTo>
                <a:lnTo>
                  <a:pt x="0" y="4171"/>
                </a:lnTo>
                <a:lnTo>
                  <a:pt x="0" y="5512"/>
                </a:lnTo>
                <a:lnTo>
                  <a:pt x="132" y="6108"/>
                </a:lnTo>
                <a:lnTo>
                  <a:pt x="263" y="6778"/>
                </a:lnTo>
                <a:lnTo>
                  <a:pt x="527" y="7299"/>
                </a:lnTo>
                <a:lnTo>
                  <a:pt x="1185" y="8342"/>
                </a:lnTo>
                <a:lnTo>
                  <a:pt x="1712" y="8789"/>
                </a:lnTo>
                <a:lnTo>
                  <a:pt x="2305" y="9161"/>
                </a:lnTo>
                <a:lnTo>
                  <a:pt x="2766" y="9459"/>
                </a:lnTo>
                <a:lnTo>
                  <a:pt x="3951" y="9757"/>
                </a:lnTo>
                <a:lnTo>
                  <a:pt x="5005" y="9757"/>
                </a:lnTo>
                <a:lnTo>
                  <a:pt x="5663" y="9608"/>
                </a:lnTo>
                <a:lnTo>
                  <a:pt x="9220" y="13481"/>
                </a:lnTo>
                <a:lnTo>
                  <a:pt x="5861" y="17429"/>
                </a:lnTo>
                <a:lnTo>
                  <a:pt x="5663" y="17131"/>
                </a:lnTo>
                <a:lnTo>
                  <a:pt x="4676" y="18099"/>
                </a:lnTo>
                <a:lnTo>
                  <a:pt x="3095" y="20930"/>
                </a:lnTo>
                <a:lnTo>
                  <a:pt x="3490" y="21302"/>
                </a:lnTo>
                <a:lnTo>
                  <a:pt x="5993" y="19589"/>
                </a:lnTo>
                <a:lnTo>
                  <a:pt x="6849" y="18472"/>
                </a:lnTo>
                <a:lnTo>
                  <a:pt x="6585" y="18248"/>
                </a:lnTo>
                <a:lnTo>
                  <a:pt x="10076" y="14450"/>
                </a:lnTo>
                <a:lnTo>
                  <a:pt x="15805" y="20930"/>
                </a:lnTo>
                <a:lnTo>
                  <a:pt x="16134" y="21228"/>
                </a:lnTo>
                <a:lnTo>
                  <a:pt x="16463" y="21451"/>
                </a:lnTo>
                <a:lnTo>
                  <a:pt x="16859" y="21600"/>
                </a:lnTo>
                <a:lnTo>
                  <a:pt x="17583" y="21600"/>
                </a:lnTo>
                <a:lnTo>
                  <a:pt x="17912" y="21451"/>
                </a:lnTo>
                <a:lnTo>
                  <a:pt x="18307" y="21228"/>
                </a:lnTo>
                <a:lnTo>
                  <a:pt x="18637" y="20930"/>
                </a:lnTo>
                <a:lnTo>
                  <a:pt x="18900" y="20632"/>
                </a:lnTo>
                <a:lnTo>
                  <a:pt x="19098" y="20259"/>
                </a:lnTo>
                <a:lnTo>
                  <a:pt x="19229" y="19738"/>
                </a:lnTo>
                <a:lnTo>
                  <a:pt x="19229" y="18919"/>
                </a:lnTo>
                <a:lnTo>
                  <a:pt x="19098" y="18472"/>
                </a:lnTo>
                <a:lnTo>
                  <a:pt x="18900" y="18099"/>
                </a:lnTo>
                <a:lnTo>
                  <a:pt x="18637" y="17652"/>
                </a:lnTo>
                <a:lnTo>
                  <a:pt x="12907" y="11172"/>
                </a:lnTo>
                <a:lnTo>
                  <a:pt x="13961" y="9981"/>
                </a:lnTo>
                <a:lnTo>
                  <a:pt x="14488" y="10502"/>
                </a:lnTo>
                <a:lnTo>
                  <a:pt x="15080" y="10130"/>
                </a:lnTo>
                <a:lnTo>
                  <a:pt x="15805" y="10130"/>
                </a:lnTo>
                <a:lnTo>
                  <a:pt x="20678" y="4618"/>
                </a:lnTo>
                <a:lnTo>
                  <a:pt x="20678" y="4469"/>
                </a:lnTo>
                <a:lnTo>
                  <a:pt x="20810" y="4171"/>
                </a:lnTo>
                <a:lnTo>
                  <a:pt x="20941" y="4022"/>
                </a:lnTo>
                <a:lnTo>
                  <a:pt x="21139" y="3948"/>
                </a:lnTo>
                <a:lnTo>
                  <a:pt x="21402" y="3799"/>
                </a:lnTo>
                <a:lnTo>
                  <a:pt x="21600" y="3501"/>
                </a:lnTo>
                <a:lnTo>
                  <a:pt x="21600" y="2979"/>
                </a:lnTo>
                <a:lnTo>
                  <a:pt x="21402" y="2681"/>
                </a:lnTo>
                <a:close/>
                <a:moveTo>
                  <a:pt x="17320" y="18770"/>
                </a:moveTo>
                <a:lnTo>
                  <a:pt x="17715" y="18919"/>
                </a:lnTo>
                <a:lnTo>
                  <a:pt x="17912" y="19068"/>
                </a:lnTo>
                <a:lnTo>
                  <a:pt x="18176" y="19291"/>
                </a:lnTo>
                <a:lnTo>
                  <a:pt x="18176" y="19961"/>
                </a:lnTo>
                <a:lnTo>
                  <a:pt x="17912" y="20259"/>
                </a:lnTo>
                <a:lnTo>
                  <a:pt x="17715" y="20557"/>
                </a:lnTo>
                <a:lnTo>
                  <a:pt x="17122" y="20557"/>
                </a:lnTo>
                <a:lnTo>
                  <a:pt x="16595" y="19961"/>
                </a:lnTo>
                <a:lnTo>
                  <a:pt x="16595" y="19291"/>
                </a:lnTo>
                <a:lnTo>
                  <a:pt x="16859" y="19068"/>
                </a:lnTo>
                <a:lnTo>
                  <a:pt x="17122" y="18919"/>
                </a:lnTo>
                <a:lnTo>
                  <a:pt x="17320" y="18770"/>
                </a:lnTo>
                <a:close/>
                <a:moveTo>
                  <a:pt x="14554" y="7299"/>
                </a:moveTo>
                <a:lnTo>
                  <a:pt x="14224" y="6852"/>
                </a:lnTo>
                <a:lnTo>
                  <a:pt x="17912" y="2681"/>
                </a:lnTo>
                <a:lnTo>
                  <a:pt x="18307" y="3128"/>
                </a:lnTo>
                <a:lnTo>
                  <a:pt x="14554" y="7299"/>
                </a:lnTo>
                <a:close/>
                <a:moveTo>
                  <a:pt x="15805" y="8640"/>
                </a:moveTo>
                <a:lnTo>
                  <a:pt x="15410" y="8268"/>
                </a:lnTo>
                <a:lnTo>
                  <a:pt x="19098" y="4022"/>
                </a:lnTo>
                <a:lnTo>
                  <a:pt x="19493" y="4469"/>
                </a:lnTo>
                <a:lnTo>
                  <a:pt x="15805" y="8640"/>
                </a:lnTo>
                <a:close/>
              </a:path>
            </a:pathLst>
          </a:custGeom>
          <a:solidFill>
            <a:srgbClr val="FFFFFF"/>
          </a:solidFill>
          <a:ln w="12700">
            <a:miter lim="400000"/>
          </a:ln>
        </p:spPr>
        <p:txBody>
          <a:bodyPr lIns="45719" rIns="45719" anchor="ctr"/>
          <a:lstStyle/>
          <a:p>
            <a:pPr algn="ctr">
              <a:defRPr>
                <a:solidFill>
                  <a:srgbClr val="FFFFFF"/>
                </a:solidFill>
                <a:latin typeface="AlibabaPuHuiTi_2_45_Light"/>
                <a:ea typeface="AlibabaPuHuiTi_2_45_Light"/>
                <a:cs typeface="AlibabaPuHuiTi_2_45_Light"/>
                <a:sym typeface="AlibabaPuHuiTi_2_45_Light"/>
              </a:defRPr>
            </a:pPr>
          </a:p>
        </p:txBody>
      </p:sp>
      <p:sp>
        <p:nvSpPr>
          <p:cNvPr id="730" name="文本框 12"/>
          <p:cNvSpPr txBox="1"/>
          <p:nvPr/>
        </p:nvSpPr>
        <p:spPr>
          <a:xfrm>
            <a:off x="8152858" y="2436135"/>
            <a:ext cx="2983703" cy="692150"/>
          </a:xfrm>
          <a:prstGeom prst="rect">
            <a:avLst/>
          </a:prstGeom>
          <a:ln w="12700">
            <a:miter lim="400000"/>
          </a:ln>
        </p:spPr>
        <p:txBody>
          <a:bodyPr lIns="0" tIns="0" rIns="0" bIns="0">
            <a:spAutoFit/>
          </a:bodyPr>
          <a:lstStyle>
            <a:lvl1pP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此处添加详细文本描述，建议与标题相关并符合整体语言风格此处添加详细文本描述，建议与标题相关并符合整体语言风格</a:t>
            </a:r>
            <a:endParaRPr>
              <a:latin typeface="HarmonyOS Sans SC" panose="00000500000000000000" charset="-122"/>
              <a:ea typeface="HarmonyOS Sans SC" panose="00000500000000000000" charset="-122"/>
            </a:endParaRPr>
          </a:p>
        </p:txBody>
      </p:sp>
      <p:sp>
        <p:nvSpPr>
          <p:cNvPr id="731" name="文本框 13"/>
          <p:cNvSpPr txBox="1"/>
          <p:nvPr/>
        </p:nvSpPr>
        <p:spPr>
          <a:xfrm>
            <a:off x="8098904" y="2011016"/>
            <a:ext cx="2153711" cy="408941"/>
          </a:xfrm>
          <a:prstGeom prst="rect">
            <a:avLst/>
          </a:prstGeom>
          <a:ln w="12700">
            <a:miter lim="400000"/>
          </a:ln>
        </p:spPr>
        <p:txBody>
          <a:bodyPr lIns="45719" rIns="45719">
            <a:spAutoFit/>
          </a:bodyPr>
          <a:lstStyle>
            <a:lvl1pPr defTabSz="457200">
              <a:defRPr>
                <a:solidFill>
                  <a:srgbClr val="3B3838"/>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项目计划</a:t>
            </a:r>
            <a:endParaRPr>
              <a:latin typeface="HarmonyOS Sans SC" panose="00000500000000000000" charset="-122"/>
              <a:ea typeface="HarmonyOS Sans SC" panose="00000500000000000000" charset="-122"/>
            </a:endParaRPr>
          </a:p>
        </p:txBody>
      </p:sp>
      <p:sp>
        <p:nvSpPr>
          <p:cNvPr id="732" name="形状"/>
          <p:cNvSpPr/>
          <p:nvPr/>
        </p:nvSpPr>
        <p:spPr>
          <a:xfrm flipV="1">
            <a:off x="6634153" y="4236103"/>
            <a:ext cx="867356" cy="86735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1929" y="0"/>
                  <a:pt x="21600" y="9671"/>
                  <a:pt x="21600" y="21600"/>
                </a:cubicBezTo>
              </a:path>
            </a:pathLst>
          </a:custGeom>
          <a:ln w="25400">
            <a:solidFill>
              <a:srgbClr val="004CE5"/>
            </a:solidFill>
            <a:headEnd type="stealth"/>
            <a:tailEnd type="stealth"/>
          </a:ln>
        </p:spPr>
        <p:txBody>
          <a:bodyPr lIns="45719" rIns="45719" anchor="ctr"/>
          <a:lstStyle/>
          <a:p>
            <a:pPr algn="ctr">
              <a:defRPr>
                <a:latin typeface="AlibabaPuHuiTi_2_45_Light"/>
                <a:ea typeface="AlibabaPuHuiTi_2_45_Light"/>
                <a:cs typeface="AlibabaPuHuiTi_2_45_Light"/>
                <a:sym typeface="AlibabaPuHuiTi_2_45_Light"/>
              </a:defRPr>
            </a:pPr>
          </a:p>
        </p:txBody>
      </p:sp>
      <p:sp>
        <p:nvSpPr>
          <p:cNvPr id="733" name="形状"/>
          <p:cNvSpPr/>
          <p:nvPr/>
        </p:nvSpPr>
        <p:spPr>
          <a:xfrm rot="2700000">
            <a:off x="5516441" y="4106893"/>
            <a:ext cx="1159117" cy="1159117"/>
          </a:xfrm>
          <a:prstGeom prst="roundRect">
            <a:avLst>
              <a:gd name="adj" fmla="val 8491"/>
            </a:avLst>
          </a:prstGeom>
          <a:solidFill>
            <a:srgbClr val="142DA8"/>
          </a:solidFill>
          <a:ln w="12700">
            <a:miter lim="400000"/>
          </a:ln>
          <a:effectLst>
            <a:outerShdw blurRad="101600" dist="38100" dir="2700000" rotWithShape="0">
              <a:srgbClr val="000000">
                <a:alpha val="25000"/>
              </a:srgbClr>
            </a:outerShdw>
          </a:effectLst>
        </p:spPr>
        <p:txBody>
          <a:bodyPr lIns="45719" rIns="45719" anchor="ctr"/>
          <a:lstStyle/>
          <a:p>
            <a:pPr algn="ctr">
              <a:defRPr sz="2800">
                <a:solidFill>
                  <a:srgbClr val="FAE44C"/>
                </a:solidFill>
                <a:latin typeface="AlibabaPuHuiTi_2_65_Medium"/>
                <a:ea typeface="AlibabaPuHuiTi_2_65_Medium"/>
                <a:cs typeface="AlibabaPuHuiTi_2_65_Medium"/>
                <a:sym typeface="AlibabaPuHuiTi_2_65_Medium"/>
              </a:defRPr>
            </a:pPr>
          </a:p>
        </p:txBody>
      </p:sp>
      <p:sp>
        <p:nvSpPr>
          <p:cNvPr id="734" name="Freeform: Shape 11"/>
          <p:cNvSpPr/>
          <p:nvPr/>
        </p:nvSpPr>
        <p:spPr>
          <a:xfrm>
            <a:off x="5997831" y="4741355"/>
            <a:ext cx="180580" cy="113939"/>
          </a:xfrm>
          <a:custGeom>
            <a:avLst/>
            <a:gdLst/>
            <a:ahLst/>
            <a:cxnLst>
              <a:cxn ang="0">
                <a:pos x="wd2" y="hd2"/>
              </a:cxn>
              <a:cxn ang="5400000">
                <a:pos x="wd2" y="hd2"/>
              </a:cxn>
              <a:cxn ang="10800000">
                <a:pos x="wd2" y="hd2"/>
              </a:cxn>
              <a:cxn ang="16200000">
                <a:pos x="wd2" y="hd2"/>
              </a:cxn>
            </a:cxnLst>
            <a:rect l="0" t="0" r="r" b="b"/>
            <a:pathLst>
              <a:path w="21600" h="21600" extrusionOk="0">
                <a:moveTo>
                  <a:pt x="0" y="8882"/>
                </a:moveTo>
                <a:lnTo>
                  <a:pt x="0" y="21600"/>
                </a:lnTo>
                <a:lnTo>
                  <a:pt x="21600" y="21600"/>
                </a:lnTo>
                <a:lnTo>
                  <a:pt x="21600" y="0"/>
                </a:lnTo>
                <a:lnTo>
                  <a:pt x="0" y="0"/>
                </a:lnTo>
                <a:lnTo>
                  <a:pt x="0" y="8882"/>
                </a:lnTo>
                <a:close/>
                <a:moveTo>
                  <a:pt x="2556" y="4441"/>
                </a:moveTo>
                <a:lnTo>
                  <a:pt x="18788" y="4441"/>
                </a:lnTo>
                <a:lnTo>
                  <a:pt x="18788" y="8882"/>
                </a:lnTo>
                <a:lnTo>
                  <a:pt x="2556" y="8882"/>
                </a:lnTo>
                <a:lnTo>
                  <a:pt x="2556" y="4441"/>
                </a:lnTo>
                <a:close/>
                <a:moveTo>
                  <a:pt x="2556" y="12920"/>
                </a:moveTo>
                <a:lnTo>
                  <a:pt x="18788" y="12920"/>
                </a:lnTo>
                <a:lnTo>
                  <a:pt x="18788" y="17361"/>
                </a:lnTo>
                <a:lnTo>
                  <a:pt x="2556" y="17361"/>
                </a:lnTo>
                <a:lnTo>
                  <a:pt x="2556" y="12920"/>
                </a:lnTo>
                <a:close/>
              </a:path>
            </a:pathLst>
          </a:custGeom>
          <a:solidFill>
            <a:srgbClr val="FFFFFF"/>
          </a:solidFill>
          <a:ln w="12700">
            <a:miter lim="400000"/>
          </a:ln>
        </p:spPr>
        <p:txBody>
          <a:bodyPr lIns="45719" rIns="45719" anchor="ctr"/>
          <a:lstStyle/>
          <a:p>
            <a:pPr algn="ctr">
              <a:defRPr>
                <a:solidFill>
                  <a:srgbClr val="FFFFFF"/>
                </a:solidFill>
                <a:latin typeface="AlibabaPuHuiTi_2_45_Light"/>
                <a:ea typeface="AlibabaPuHuiTi_2_45_Light"/>
                <a:cs typeface="AlibabaPuHuiTi_2_45_Light"/>
                <a:sym typeface="AlibabaPuHuiTi_2_45_Light"/>
              </a:defRPr>
            </a:pPr>
          </a:p>
        </p:txBody>
      </p:sp>
      <p:sp>
        <p:nvSpPr>
          <p:cNvPr id="735" name="Freeform: Shape 12"/>
          <p:cNvSpPr/>
          <p:nvPr/>
        </p:nvSpPr>
        <p:spPr>
          <a:xfrm>
            <a:off x="5997831" y="4515630"/>
            <a:ext cx="180580" cy="111789"/>
          </a:xfrm>
          <a:custGeom>
            <a:avLst/>
            <a:gdLst/>
            <a:ahLst/>
            <a:cxnLst>
              <a:cxn ang="0">
                <a:pos x="wd2" y="hd2"/>
              </a:cxn>
              <a:cxn ang="5400000">
                <a:pos x="wd2" y="hd2"/>
              </a:cxn>
              <a:cxn ang="10800000">
                <a:pos x="wd2" y="hd2"/>
              </a:cxn>
              <a:cxn ang="16200000">
                <a:pos x="wd2" y="hd2"/>
              </a:cxn>
            </a:cxnLst>
            <a:rect l="0" t="0" r="r" b="b"/>
            <a:pathLst>
              <a:path w="21600" h="21600" extrusionOk="0">
                <a:moveTo>
                  <a:pt x="21600" y="13166"/>
                </a:moveTo>
                <a:lnTo>
                  <a:pt x="21600" y="0"/>
                </a:lnTo>
                <a:lnTo>
                  <a:pt x="0" y="0"/>
                </a:lnTo>
                <a:lnTo>
                  <a:pt x="0" y="21600"/>
                </a:lnTo>
                <a:lnTo>
                  <a:pt x="21600" y="21600"/>
                </a:lnTo>
                <a:lnTo>
                  <a:pt x="21600" y="13166"/>
                </a:lnTo>
                <a:close/>
              </a:path>
            </a:pathLst>
          </a:custGeom>
          <a:solidFill>
            <a:srgbClr val="FFFFFF"/>
          </a:solidFill>
          <a:ln w="12700">
            <a:miter lim="400000"/>
          </a:ln>
        </p:spPr>
        <p:txBody>
          <a:bodyPr lIns="45719" rIns="45719" anchor="ctr"/>
          <a:lstStyle/>
          <a:p>
            <a:pPr algn="ctr">
              <a:defRPr>
                <a:solidFill>
                  <a:srgbClr val="FFFFFF"/>
                </a:solidFill>
                <a:latin typeface="AlibabaPuHuiTi_2_45_Light"/>
                <a:ea typeface="AlibabaPuHuiTi_2_45_Light"/>
                <a:cs typeface="AlibabaPuHuiTi_2_45_Light"/>
                <a:sym typeface="AlibabaPuHuiTi_2_45_Light"/>
              </a:defRPr>
            </a:pPr>
          </a:p>
        </p:txBody>
      </p:sp>
      <p:sp>
        <p:nvSpPr>
          <p:cNvPr id="736" name="Freeform: Shape 13"/>
          <p:cNvSpPr/>
          <p:nvPr/>
        </p:nvSpPr>
        <p:spPr>
          <a:xfrm>
            <a:off x="5905391" y="4582274"/>
            <a:ext cx="363310" cy="204230"/>
          </a:xfrm>
          <a:custGeom>
            <a:avLst/>
            <a:gdLst/>
            <a:ahLst/>
            <a:cxnLst>
              <a:cxn ang="0">
                <a:pos x="wd2" y="hd2"/>
              </a:cxn>
              <a:cxn ang="5400000">
                <a:pos x="wd2" y="hd2"/>
              </a:cxn>
              <a:cxn ang="10800000">
                <a:pos x="wd2" y="hd2"/>
              </a:cxn>
              <a:cxn ang="16200000">
                <a:pos x="wd2" y="hd2"/>
              </a:cxn>
            </a:cxnLst>
            <a:rect l="0" t="0" r="r" b="b"/>
            <a:pathLst>
              <a:path w="21600" h="21600" extrusionOk="0">
                <a:moveTo>
                  <a:pt x="18908" y="0"/>
                </a:moveTo>
                <a:lnTo>
                  <a:pt x="17562" y="0"/>
                </a:lnTo>
                <a:lnTo>
                  <a:pt x="17562" y="7162"/>
                </a:lnTo>
                <a:lnTo>
                  <a:pt x="4038" y="7162"/>
                </a:lnTo>
                <a:lnTo>
                  <a:pt x="4038" y="0"/>
                </a:lnTo>
                <a:lnTo>
                  <a:pt x="2692" y="0"/>
                </a:lnTo>
                <a:lnTo>
                  <a:pt x="2179" y="114"/>
                </a:lnTo>
                <a:lnTo>
                  <a:pt x="1731" y="341"/>
                </a:lnTo>
                <a:lnTo>
                  <a:pt x="1282" y="796"/>
                </a:lnTo>
                <a:lnTo>
                  <a:pt x="833" y="1364"/>
                </a:lnTo>
                <a:lnTo>
                  <a:pt x="449" y="2274"/>
                </a:lnTo>
                <a:lnTo>
                  <a:pt x="256" y="3069"/>
                </a:lnTo>
                <a:lnTo>
                  <a:pt x="0" y="4661"/>
                </a:lnTo>
                <a:lnTo>
                  <a:pt x="0" y="16598"/>
                </a:lnTo>
                <a:lnTo>
                  <a:pt x="128" y="17735"/>
                </a:lnTo>
                <a:lnTo>
                  <a:pt x="256" y="18531"/>
                </a:lnTo>
                <a:lnTo>
                  <a:pt x="449" y="19326"/>
                </a:lnTo>
                <a:lnTo>
                  <a:pt x="833" y="19895"/>
                </a:lnTo>
                <a:lnTo>
                  <a:pt x="1282" y="20577"/>
                </a:lnTo>
                <a:lnTo>
                  <a:pt x="1731" y="21145"/>
                </a:lnTo>
                <a:lnTo>
                  <a:pt x="2179" y="21373"/>
                </a:lnTo>
                <a:lnTo>
                  <a:pt x="2692" y="21600"/>
                </a:lnTo>
                <a:lnTo>
                  <a:pt x="4038" y="21600"/>
                </a:lnTo>
                <a:lnTo>
                  <a:pt x="4038" y="14438"/>
                </a:lnTo>
                <a:lnTo>
                  <a:pt x="17562" y="14438"/>
                </a:lnTo>
                <a:lnTo>
                  <a:pt x="17562" y="21600"/>
                </a:lnTo>
                <a:lnTo>
                  <a:pt x="18908" y="21600"/>
                </a:lnTo>
                <a:lnTo>
                  <a:pt x="19421" y="21373"/>
                </a:lnTo>
                <a:lnTo>
                  <a:pt x="19869" y="21145"/>
                </a:lnTo>
                <a:lnTo>
                  <a:pt x="20318" y="20577"/>
                </a:lnTo>
                <a:lnTo>
                  <a:pt x="20767" y="19895"/>
                </a:lnTo>
                <a:lnTo>
                  <a:pt x="21151" y="19326"/>
                </a:lnTo>
                <a:lnTo>
                  <a:pt x="21408" y="18531"/>
                </a:lnTo>
                <a:lnTo>
                  <a:pt x="21600" y="17735"/>
                </a:lnTo>
                <a:lnTo>
                  <a:pt x="21600" y="3865"/>
                </a:lnTo>
                <a:lnTo>
                  <a:pt x="21408" y="3069"/>
                </a:lnTo>
                <a:lnTo>
                  <a:pt x="21151" y="2274"/>
                </a:lnTo>
                <a:lnTo>
                  <a:pt x="20767" y="1364"/>
                </a:lnTo>
                <a:lnTo>
                  <a:pt x="20318" y="796"/>
                </a:lnTo>
                <a:lnTo>
                  <a:pt x="19869" y="341"/>
                </a:lnTo>
                <a:lnTo>
                  <a:pt x="19421" y="114"/>
                </a:lnTo>
                <a:lnTo>
                  <a:pt x="18908" y="0"/>
                </a:lnTo>
                <a:close/>
              </a:path>
            </a:pathLst>
          </a:custGeom>
          <a:solidFill>
            <a:srgbClr val="FFFFFF"/>
          </a:solidFill>
          <a:ln w="12700">
            <a:miter lim="400000"/>
          </a:ln>
        </p:spPr>
        <p:txBody>
          <a:bodyPr lIns="45719" rIns="45719" anchor="ctr"/>
          <a:lstStyle/>
          <a:p>
            <a:pPr algn="ctr">
              <a:defRPr>
                <a:solidFill>
                  <a:srgbClr val="FFFFFF"/>
                </a:solidFill>
                <a:latin typeface="AlibabaPuHuiTi_2_45_Light"/>
                <a:ea typeface="AlibabaPuHuiTi_2_45_Light"/>
                <a:cs typeface="AlibabaPuHuiTi_2_45_Light"/>
                <a:sym typeface="AlibabaPuHuiTi_2_45_Light"/>
              </a:defRPr>
            </a:pPr>
          </a:p>
        </p:txBody>
      </p:sp>
      <p:sp>
        <p:nvSpPr>
          <p:cNvPr id="737" name="文本框 19"/>
          <p:cNvSpPr txBox="1"/>
          <p:nvPr/>
        </p:nvSpPr>
        <p:spPr>
          <a:xfrm>
            <a:off x="8152858" y="5097957"/>
            <a:ext cx="2983703" cy="977901"/>
          </a:xfrm>
          <a:prstGeom prst="rect">
            <a:avLst/>
          </a:prstGeom>
          <a:ln w="12700">
            <a:miter lim="400000"/>
          </a:ln>
        </p:spPr>
        <p:txBody>
          <a:bodyPr lIns="0" tIns="0" rIns="0" bIns="0">
            <a:spAutoFit/>
          </a:bodyPr>
          <a:lstStyle>
            <a:lvl1pP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此处添加详细文本描述，建议与标题相关并符合整体语言风格此处添加详细文本描述，建议与标题相关并符合整体语言风格</a:t>
            </a:r>
            <a:endParaRPr>
              <a:latin typeface="HarmonyOS Sans SC" panose="00000500000000000000" charset="-122"/>
              <a:ea typeface="HarmonyOS Sans SC" panose="00000500000000000000" charset="-122"/>
            </a:endParaRPr>
          </a:p>
        </p:txBody>
      </p:sp>
      <p:sp>
        <p:nvSpPr>
          <p:cNvPr id="738" name="文本框 20"/>
          <p:cNvSpPr txBox="1"/>
          <p:nvPr/>
        </p:nvSpPr>
        <p:spPr>
          <a:xfrm>
            <a:off x="8098904" y="4672839"/>
            <a:ext cx="2153711" cy="408941"/>
          </a:xfrm>
          <a:prstGeom prst="rect">
            <a:avLst/>
          </a:prstGeom>
          <a:ln w="12700">
            <a:miter lim="400000"/>
          </a:ln>
        </p:spPr>
        <p:txBody>
          <a:bodyPr lIns="45719" rIns="45719">
            <a:spAutoFit/>
          </a:bodyPr>
          <a:lstStyle>
            <a:lvl1pPr defTabSz="457200">
              <a:defRPr>
                <a:solidFill>
                  <a:srgbClr val="3B3838"/>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项目计划</a:t>
            </a:r>
            <a:endParaRPr>
              <a:latin typeface="HarmonyOS Sans SC" panose="00000500000000000000" charset="-122"/>
              <a:ea typeface="HarmonyOS Sans SC" panose="00000500000000000000" charset="-122"/>
            </a:endParaRPr>
          </a:p>
        </p:txBody>
      </p:sp>
      <p:sp>
        <p:nvSpPr>
          <p:cNvPr id="739" name="形状"/>
          <p:cNvSpPr/>
          <p:nvPr/>
        </p:nvSpPr>
        <p:spPr>
          <a:xfrm flipH="1">
            <a:off x="4675745" y="2416069"/>
            <a:ext cx="867356" cy="86735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1929" y="0"/>
                  <a:pt x="21600" y="9671"/>
                  <a:pt x="21600" y="21600"/>
                </a:cubicBezTo>
              </a:path>
            </a:pathLst>
          </a:custGeom>
          <a:ln w="25400">
            <a:solidFill>
              <a:srgbClr val="004CE5"/>
            </a:solidFill>
            <a:headEnd type="stealth"/>
            <a:tailEnd type="stealth"/>
          </a:ln>
        </p:spPr>
        <p:txBody>
          <a:bodyPr lIns="45719" rIns="45719" anchor="ctr"/>
          <a:lstStyle/>
          <a:p>
            <a:pPr algn="ctr">
              <a:defRPr>
                <a:latin typeface="AlibabaPuHuiTi_2_45_Light"/>
                <a:ea typeface="AlibabaPuHuiTi_2_45_Light"/>
                <a:cs typeface="AlibabaPuHuiTi_2_45_Light"/>
                <a:sym typeface="AlibabaPuHuiTi_2_45_Light"/>
              </a:defRPr>
            </a:pPr>
          </a:p>
        </p:txBody>
      </p:sp>
      <p:sp>
        <p:nvSpPr>
          <p:cNvPr id="740" name="形状"/>
          <p:cNvSpPr/>
          <p:nvPr/>
        </p:nvSpPr>
        <p:spPr>
          <a:xfrm rot="2700000">
            <a:off x="5516441" y="2296455"/>
            <a:ext cx="1159117" cy="1159117"/>
          </a:xfrm>
          <a:prstGeom prst="roundRect">
            <a:avLst>
              <a:gd name="adj" fmla="val 8491"/>
            </a:avLst>
          </a:prstGeom>
          <a:solidFill>
            <a:srgbClr val="142DA8"/>
          </a:solidFill>
          <a:ln w="12700">
            <a:miter lim="400000"/>
          </a:ln>
          <a:effectLst>
            <a:outerShdw blurRad="101600" dist="38100" dir="2700000" rotWithShape="0">
              <a:srgbClr val="000000">
                <a:alpha val="25000"/>
              </a:srgbClr>
            </a:outerShdw>
          </a:effectLst>
        </p:spPr>
        <p:txBody>
          <a:bodyPr lIns="45719" rIns="45719" anchor="ctr"/>
          <a:lstStyle/>
          <a:p>
            <a:pPr algn="ctr">
              <a:defRPr sz="2800">
                <a:solidFill>
                  <a:srgbClr val="FAE44C"/>
                </a:solidFill>
                <a:latin typeface="AlibabaPuHuiTi_2_65_Medium"/>
                <a:ea typeface="AlibabaPuHuiTi_2_65_Medium"/>
                <a:cs typeface="AlibabaPuHuiTi_2_65_Medium"/>
                <a:sym typeface="AlibabaPuHuiTi_2_65_Medium"/>
              </a:defRPr>
            </a:pPr>
          </a:p>
        </p:txBody>
      </p:sp>
      <p:sp>
        <p:nvSpPr>
          <p:cNvPr id="741" name="Freeform: Shape 20"/>
          <p:cNvSpPr/>
          <p:nvPr/>
        </p:nvSpPr>
        <p:spPr>
          <a:xfrm>
            <a:off x="5962698" y="2850923"/>
            <a:ext cx="144278" cy="205437"/>
          </a:xfrm>
          <a:custGeom>
            <a:avLst/>
            <a:gdLst/>
            <a:ahLst/>
            <a:cxnLst>
              <a:cxn ang="0">
                <a:pos x="wd2" y="hd2"/>
              </a:cxn>
              <a:cxn ang="5400000">
                <a:pos x="wd2" y="hd2"/>
              </a:cxn>
              <a:cxn ang="10800000">
                <a:pos x="wd2" y="hd2"/>
              </a:cxn>
              <a:cxn ang="16200000">
                <a:pos x="wd2" y="hd2"/>
              </a:cxn>
            </a:cxnLst>
            <a:rect l="0" t="0" r="r" b="b"/>
            <a:pathLst>
              <a:path w="21600" h="21600" extrusionOk="0">
                <a:moveTo>
                  <a:pt x="14674" y="8295"/>
                </a:moveTo>
                <a:lnTo>
                  <a:pt x="14674" y="18972"/>
                </a:lnTo>
                <a:lnTo>
                  <a:pt x="14557" y="19465"/>
                </a:lnTo>
                <a:lnTo>
                  <a:pt x="14322" y="19957"/>
                </a:lnTo>
                <a:lnTo>
                  <a:pt x="13970" y="20368"/>
                </a:lnTo>
                <a:lnTo>
                  <a:pt x="13500" y="20779"/>
                </a:lnTo>
                <a:lnTo>
                  <a:pt x="12913" y="21107"/>
                </a:lnTo>
                <a:lnTo>
                  <a:pt x="12326" y="21354"/>
                </a:lnTo>
                <a:lnTo>
                  <a:pt x="11622" y="21518"/>
                </a:lnTo>
                <a:lnTo>
                  <a:pt x="10917" y="21600"/>
                </a:lnTo>
                <a:lnTo>
                  <a:pt x="10213" y="21518"/>
                </a:lnTo>
                <a:lnTo>
                  <a:pt x="9391" y="21354"/>
                </a:lnTo>
                <a:lnTo>
                  <a:pt x="8687" y="21107"/>
                </a:lnTo>
                <a:lnTo>
                  <a:pt x="8100" y="20779"/>
                </a:lnTo>
                <a:lnTo>
                  <a:pt x="7396" y="19957"/>
                </a:lnTo>
                <a:lnTo>
                  <a:pt x="7161" y="19465"/>
                </a:lnTo>
                <a:lnTo>
                  <a:pt x="7161" y="8295"/>
                </a:lnTo>
                <a:lnTo>
                  <a:pt x="1878" y="8295"/>
                </a:lnTo>
                <a:lnTo>
                  <a:pt x="1174" y="8213"/>
                </a:lnTo>
                <a:lnTo>
                  <a:pt x="587" y="8131"/>
                </a:lnTo>
                <a:lnTo>
                  <a:pt x="117" y="7802"/>
                </a:lnTo>
                <a:lnTo>
                  <a:pt x="0" y="7474"/>
                </a:lnTo>
                <a:lnTo>
                  <a:pt x="0" y="6735"/>
                </a:lnTo>
                <a:lnTo>
                  <a:pt x="352" y="6324"/>
                </a:lnTo>
                <a:lnTo>
                  <a:pt x="8100" y="903"/>
                </a:lnTo>
                <a:lnTo>
                  <a:pt x="8804" y="493"/>
                </a:lnTo>
                <a:lnTo>
                  <a:pt x="9391" y="164"/>
                </a:lnTo>
                <a:lnTo>
                  <a:pt x="10213" y="0"/>
                </a:lnTo>
                <a:lnTo>
                  <a:pt x="11504" y="0"/>
                </a:lnTo>
                <a:lnTo>
                  <a:pt x="12209" y="164"/>
                </a:lnTo>
                <a:lnTo>
                  <a:pt x="12913" y="493"/>
                </a:lnTo>
                <a:lnTo>
                  <a:pt x="13500" y="903"/>
                </a:lnTo>
                <a:lnTo>
                  <a:pt x="20896" y="5995"/>
                </a:lnTo>
                <a:lnTo>
                  <a:pt x="21365" y="6324"/>
                </a:lnTo>
                <a:lnTo>
                  <a:pt x="21600" y="6735"/>
                </a:lnTo>
                <a:lnTo>
                  <a:pt x="21600" y="7474"/>
                </a:lnTo>
                <a:lnTo>
                  <a:pt x="21365" y="7802"/>
                </a:lnTo>
                <a:lnTo>
                  <a:pt x="20896" y="7967"/>
                </a:lnTo>
                <a:lnTo>
                  <a:pt x="20309" y="8213"/>
                </a:lnTo>
                <a:lnTo>
                  <a:pt x="19487" y="8295"/>
                </a:lnTo>
                <a:lnTo>
                  <a:pt x="14674" y="8295"/>
                </a:lnTo>
                <a:close/>
              </a:path>
            </a:pathLst>
          </a:custGeom>
          <a:solidFill>
            <a:srgbClr val="FFFFFF"/>
          </a:solidFill>
          <a:ln w="12700">
            <a:miter lim="400000"/>
          </a:ln>
        </p:spPr>
        <p:txBody>
          <a:bodyPr lIns="45719" rIns="45719" anchor="ctr"/>
          <a:lstStyle/>
          <a:p>
            <a:pPr algn="ctr">
              <a:defRPr>
                <a:solidFill>
                  <a:srgbClr val="FFFFFF"/>
                </a:solidFill>
                <a:latin typeface="AlibabaPuHuiTi_2_45_Light"/>
                <a:ea typeface="AlibabaPuHuiTi_2_45_Light"/>
                <a:cs typeface="AlibabaPuHuiTi_2_45_Light"/>
                <a:sym typeface="AlibabaPuHuiTi_2_45_Light"/>
              </a:defRPr>
            </a:pPr>
          </a:p>
        </p:txBody>
      </p:sp>
      <p:sp>
        <p:nvSpPr>
          <p:cNvPr id="742" name="Freeform: Shape 21"/>
          <p:cNvSpPr/>
          <p:nvPr/>
        </p:nvSpPr>
        <p:spPr>
          <a:xfrm>
            <a:off x="5907813" y="2695669"/>
            <a:ext cx="376374" cy="263460"/>
          </a:xfrm>
          <a:custGeom>
            <a:avLst/>
            <a:gdLst/>
            <a:ahLst/>
            <a:cxnLst>
              <a:cxn ang="0">
                <a:pos x="wd2" y="hd2"/>
              </a:cxn>
              <a:cxn ang="5400000">
                <a:pos x="wd2" y="hd2"/>
              </a:cxn>
              <a:cxn ang="10800000">
                <a:pos x="wd2" y="hd2"/>
              </a:cxn>
              <a:cxn ang="16200000">
                <a:pos x="wd2" y="hd2"/>
              </a:cxn>
            </a:cxnLst>
            <a:rect l="0" t="0" r="r" b="b"/>
            <a:pathLst>
              <a:path w="21600" h="21600" extrusionOk="0">
                <a:moveTo>
                  <a:pt x="17145" y="7843"/>
                </a:moveTo>
                <a:lnTo>
                  <a:pt x="17640" y="8036"/>
                </a:lnTo>
                <a:lnTo>
                  <a:pt x="18090" y="8164"/>
                </a:lnTo>
                <a:lnTo>
                  <a:pt x="18900" y="8743"/>
                </a:lnTo>
                <a:lnTo>
                  <a:pt x="19305" y="9064"/>
                </a:lnTo>
                <a:lnTo>
                  <a:pt x="19710" y="9450"/>
                </a:lnTo>
                <a:lnTo>
                  <a:pt x="20025" y="9836"/>
                </a:lnTo>
                <a:lnTo>
                  <a:pt x="20295" y="10350"/>
                </a:lnTo>
                <a:lnTo>
                  <a:pt x="20565" y="10736"/>
                </a:lnTo>
                <a:lnTo>
                  <a:pt x="20835" y="11250"/>
                </a:lnTo>
                <a:lnTo>
                  <a:pt x="21060" y="11764"/>
                </a:lnTo>
                <a:lnTo>
                  <a:pt x="21240" y="12279"/>
                </a:lnTo>
                <a:lnTo>
                  <a:pt x="21420" y="12857"/>
                </a:lnTo>
                <a:lnTo>
                  <a:pt x="21510" y="13436"/>
                </a:lnTo>
                <a:lnTo>
                  <a:pt x="21600" y="14079"/>
                </a:lnTo>
                <a:lnTo>
                  <a:pt x="21600" y="15236"/>
                </a:lnTo>
                <a:lnTo>
                  <a:pt x="21510" y="15879"/>
                </a:lnTo>
                <a:lnTo>
                  <a:pt x="21420" y="16457"/>
                </a:lnTo>
                <a:lnTo>
                  <a:pt x="21240" y="16971"/>
                </a:lnTo>
                <a:lnTo>
                  <a:pt x="20790" y="18129"/>
                </a:lnTo>
                <a:lnTo>
                  <a:pt x="20565" y="18579"/>
                </a:lnTo>
                <a:lnTo>
                  <a:pt x="20250" y="19093"/>
                </a:lnTo>
                <a:lnTo>
                  <a:pt x="19890" y="19543"/>
                </a:lnTo>
                <a:lnTo>
                  <a:pt x="19575" y="19929"/>
                </a:lnTo>
                <a:lnTo>
                  <a:pt x="19170" y="20250"/>
                </a:lnTo>
                <a:lnTo>
                  <a:pt x="18810" y="20571"/>
                </a:lnTo>
                <a:lnTo>
                  <a:pt x="18360" y="20893"/>
                </a:lnTo>
                <a:lnTo>
                  <a:pt x="17910" y="21150"/>
                </a:lnTo>
                <a:lnTo>
                  <a:pt x="17415" y="21279"/>
                </a:lnTo>
                <a:lnTo>
                  <a:pt x="16920" y="21471"/>
                </a:lnTo>
                <a:lnTo>
                  <a:pt x="16920" y="14143"/>
                </a:lnTo>
                <a:lnTo>
                  <a:pt x="16740" y="13564"/>
                </a:lnTo>
                <a:lnTo>
                  <a:pt x="16560" y="13050"/>
                </a:lnTo>
                <a:lnTo>
                  <a:pt x="16290" y="12536"/>
                </a:lnTo>
                <a:lnTo>
                  <a:pt x="15975" y="12214"/>
                </a:lnTo>
                <a:lnTo>
                  <a:pt x="15615" y="11893"/>
                </a:lnTo>
                <a:lnTo>
                  <a:pt x="15165" y="11764"/>
                </a:lnTo>
                <a:lnTo>
                  <a:pt x="14805" y="11700"/>
                </a:lnTo>
                <a:lnTo>
                  <a:pt x="14355" y="11764"/>
                </a:lnTo>
                <a:lnTo>
                  <a:pt x="13905" y="11893"/>
                </a:lnTo>
                <a:lnTo>
                  <a:pt x="13545" y="12214"/>
                </a:lnTo>
                <a:lnTo>
                  <a:pt x="13230" y="12536"/>
                </a:lnTo>
                <a:lnTo>
                  <a:pt x="12960" y="13050"/>
                </a:lnTo>
                <a:lnTo>
                  <a:pt x="12780" y="13564"/>
                </a:lnTo>
                <a:lnTo>
                  <a:pt x="12600" y="14143"/>
                </a:lnTo>
                <a:lnTo>
                  <a:pt x="12600" y="21600"/>
                </a:lnTo>
                <a:lnTo>
                  <a:pt x="9450" y="21600"/>
                </a:lnTo>
                <a:lnTo>
                  <a:pt x="9450" y="20250"/>
                </a:lnTo>
                <a:lnTo>
                  <a:pt x="10575" y="20250"/>
                </a:lnTo>
                <a:lnTo>
                  <a:pt x="11070" y="20121"/>
                </a:lnTo>
                <a:lnTo>
                  <a:pt x="11475" y="19929"/>
                </a:lnTo>
                <a:lnTo>
                  <a:pt x="11655" y="19671"/>
                </a:lnTo>
                <a:lnTo>
                  <a:pt x="11835" y="19479"/>
                </a:lnTo>
                <a:lnTo>
                  <a:pt x="11970" y="19221"/>
                </a:lnTo>
                <a:lnTo>
                  <a:pt x="12060" y="18964"/>
                </a:lnTo>
                <a:lnTo>
                  <a:pt x="12105" y="18321"/>
                </a:lnTo>
                <a:lnTo>
                  <a:pt x="12060" y="17807"/>
                </a:lnTo>
                <a:lnTo>
                  <a:pt x="11880" y="17229"/>
                </a:lnTo>
                <a:lnTo>
                  <a:pt x="11610" y="16650"/>
                </a:lnTo>
                <a:lnTo>
                  <a:pt x="8775" y="12729"/>
                </a:lnTo>
                <a:lnTo>
                  <a:pt x="8460" y="12214"/>
                </a:lnTo>
                <a:lnTo>
                  <a:pt x="8055" y="11893"/>
                </a:lnTo>
                <a:lnTo>
                  <a:pt x="7650" y="11764"/>
                </a:lnTo>
                <a:lnTo>
                  <a:pt x="7290" y="11700"/>
                </a:lnTo>
                <a:lnTo>
                  <a:pt x="6840" y="11764"/>
                </a:lnTo>
                <a:lnTo>
                  <a:pt x="6435" y="11893"/>
                </a:lnTo>
                <a:lnTo>
                  <a:pt x="6120" y="12214"/>
                </a:lnTo>
                <a:lnTo>
                  <a:pt x="5715" y="12729"/>
                </a:lnTo>
                <a:lnTo>
                  <a:pt x="2925" y="16650"/>
                </a:lnTo>
                <a:lnTo>
                  <a:pt x="2610" y="17229"/>
                </a:lnTo>
                <a:lnTo>
                  <a:pt x="2430" y="17871"/>
                </a:lnTo>
                <a:lnTo>
                  <a:pt x="2385" y="18450"/>
                </a:lnTo>
                <a:lnTo>
                  <a:pt x="2430" y="18964"/>
                </a:lnTo>
                <a:lnTo>
                  <a:pt x="2565" y="19286"/>
                </a:lnTo>
                <a:lnTo>
                  <a:pt x="2655" y="19543"/>
                </a:lnTo>
                <a:lnTo>
                  <a:pt x="2835" y="19671"/>
                </a:lnTo>
                <a:lnTo>
                  <a:pt x="3015" y="19929"/>
                </a:lnTo>
                <a:lnTo>
                  <a:pt x="3375" y="20186"/>
                </a:lnTo>
                <a:lnTo>
                  <a:pt x="3825" y="20250"/>
                </a:lnTo>
                <a:lnTo>
                  <a:pt x="5130" y="20250"/>
                </a:lnTo>
                <a:lnTo>
                  <a:pt x="5130" y="21536"/>
                </a:lnTo>
                <a:lnTo>
                  <a:pt x="4545" y="21471"/>
                </a:lnTo>
                <a:lnTo>
                  <a:pt x="4050" y="21279"/>
                </a:lnTo>
                <a:lnTo>
                  <a:pt x="3555" y="21021"/>
                </a:lnTo>
                <a:lnTo>
                  <a:pt x="3105" y="20829"/>
                </a:lnTo>
                <a:lnTo>
                  <a:pt x="2655" y="20507"/>
                </a:lnTo>
                <a:lnTo>
                  <a:pt x="2205" y="20121"/>
                </a:lnTo>
                <a:lnTo>
                  <a:pt x="1845" y="19671"/>
                </a:lnTo>
                <a:lnTo>
                  <a:pt x="1485" y="19286"/>
                </a:lnTo>
                <a:lnTo>
                  <a:pt x="1170" y="18771"/>
                </a:lnTo>
                <a:lnTo>
                  <a:pt x="900" y="18257"/>
                </a:lnTo>
                <a:lnTo>
                  <a:pt x="585" y="17679"/>
                </a:lnTo>
                <a:lnTo>
                  <a:pt x="360" y="17164"/>
                </a:lnTo>
                <a:lnTo>
                  <a:pt x="225" y="16521"/>
                </a:lnTo>
                <a:lnTo>
                  <a:pt x="90" y="15943"/>
                </a:lnTo>
                <a:lnTo>
                  <a:pt x="45" y="15236"/>
                </a:lnTo>
                <a:lnTo>
                  <a:pt x="0" y="14593"/>
                </a:lnTo>
                <a:lnTo>
                  <a:pt x="45" y="14079"/>
                </a:lnTo>
                <a:lnTo>
                  <a:pt x="90" y="13436"/>
                </a:lnTo>
                <a:lnTo>
                  <a:pt x="225" y="12857"/>
                </a:lnTo>
                <a:lnTo>
                  <a:pt x="315" y="12279"/>
                </a:lnTo>
                <a:lnTo>
                  <a:pt x="540" y="11764"/>
                </a:lnTo>
                <a:lnTo>
                  <a:pt x="720" y="11250"/>
                </a:lnTo>
                <a:lnTo>
                  <a:pt x="990" y="10736"/>
                </a:lnTo>
                <a:lnTo>
                  <a:pt x="1620" y="9836"/>
                </a:lnTo>
                <a:lnTo>
                  <a:pt x="2250" y="9064"/>
                </a:lnTo>
                <a:lnTo>
                  <a:pt x="2655" y="8743"/>
                </a:lnTo>
                <a:lnTo>
                  <a:pt x="3105" y="8486"/>
                </a:lnTo>
                <a:lnTo>
                  <a:pt x="3555" y="8164"/>
                </a:lnTo>
                <a:lnTo>
                  <a:pt x="4005" y="8036"/>
                </a:lnTo>
                <a:lnTo>
                  <a:pt x="4455" y="7843"/>
                </a:lnTo>
                <a:lnTo>
                  <a:pt x="4455" y="7586"/>
                </a:lnTo>
                <a:lnTo>
                  <a:pt x="4500" y="6879"/>
                </a:lnTo>
                <a:lnTo>
                  <a:pt x="4545" y="6107"/>
                </a:lnTo>
                <a:lnTo>
                  <a:pt x="4725" y="5400"/>
                </a:lnTo>
                <a:lnTo>
                  <a:pt x="4950" y="4693"/>
                </a:lnTo>
                <a:lnTo>
                  <a:pt x="5220" y="4050"/>
                </a:lnTo>
                <a:lnTo>
                  <a:pt x="5535" y="3407"/>
                </a:lnTo>
                <a:lnTo>
                  <a:pt x="5895" y="2764"/>
                </a:lnTo>
                <a:lnTo>
                  <a:pt x="6345" y="2314"/>
                </a:lnTo>
                <a:lnTo>
                  <a:pt x="6795" y="1736"/>
                </a:lnTo>
                <a:lnTo>
                  <a:pt x="7245" y="1350"/>
                </a:lnTo>
                <a:lnTo>
                  <a:pt x="7785" y="964"/>
                </a:lnTo>
                <a:lnTo>
                  <a:pt x="8325" y="643"/>
                </a:lnTo>
                <a:lnTo>
                  <a:pt x="9495" y="129"/>
                </a:lnTo>
                <a:lnTo>
                  <a:pt x="10170" y="64"/>
                </a:lnTo>
                <a:lnTo>
                  <a:pt x="10800" y="0"/>
                </a:lnTo>
                <a:lnTo>
                  <a:pt x="11475" y="64"/>
                </a:lnTo>
                <a:lnTo>
                  <a:pt x="12060" y="129"/>
                </a:lnTo>
                <a:lnTo>
                  <a:pt x="12690" y="386"/>
                </a:lnTo>
                <a:lnTo>
                  <a:pt x="13275" y="643"/>
                </a:lnTo>
                <a:lnTo>
                  <a:pt x="13860" y="964"/>
                </a:lnTo>
                <a:lnTo>
                  <a:pt x="14850" y="1736"/>
                </a:lnTo>
                <a:lnTo>
                  <a:pt x="15300" y="2314"/>
                </a:lnTo>
                <a:lnTo>
                  <a:pt x="15660" y="2764"/>
                </a:lnTo>
                <a:lnTo>
                  <a:pt x="16065" y="3407"/>
                </a:lnTo>
                <a:lnTo>
                  <a:pt x="16425" y="4050"/>
                </a:lnTo>
                <a:lnTo>
                  <a:pt x="16605" y="4693"/>
                </a:lnTo>
                <a:lnTo>
                  <a:pt x="16830" y="5400"/>
                </a:lnTo>
                <a:lnTo>
                  <a:pt x="17010" y="6107"/>
                </a:lnTo>
                <a:lnTo>
                  <a:pt x="17145" y="6879"/>
                </a:lnTo>
                <a:lnTo>
                  <a:pt x="17145" y="7843"/>
                </a:lnTo>
                <a:close/>
              </a:path>
            </a:pathLst>
          </a:custGeom>
          <a:solidFill>
            <a:srgbClr val="FFFFFF"/>
          </a:solidFill>
          <a:ln w="12700">
            <a:miter lim="400000"/>
          </a:ln>
        </p:spPr>
        <p:txBody>
          <a:bodyPr lIns="45719" rIns="45719" anchor="ctr"/>
          <a:lstStyle/>
          <a:p>
            <a:pPr algn="ctr">
              <a:defRPr>
                <a:solidFill>
                  <a:srgbClr val="FFFFFF"/>
                </a:solidFill>
                <a:latin typeface="AlibabaPuHuiTi_2_45_Light"/>
                <a:ea typeface="AlibabaPuHuiTi_2_45_Light"/>
                <a:cs typeface="AlibabaPuHuiTi_2_45_Light"/>
                <a:sym typeface="AlibabaPuHuiTi_2_45_Light"/>
              </a:defRPr>
            </a:pPr>
          </a:p>
        </p:txBody>
      </p:sp>
      <p:sp>
        <p:nvSpPr>
          <p:cNvPr id="743" name="Freeform: Shape 22"/>
          <p:cNvSpPr/>
          <p:nvPr/>
        </p:nvSpPr>
        <p:spPr>
          <a:xfrm>
            <a:off x="6092862" y="2850923"/>
            <a:ext cx="145846" cy="205437"/>
          </a:xfrm>
          <a:custGeom>
            <a:avLst/>
            <a:gdLst/>
            <a:ahLst/>
            <a:cxnLst>
              <a:cxn ang="0">
                <a:pos x="wd2" y="hd2"/>
              </a:cxn>
              <a:cxn ang="5400000">
                <a:pos x="wd2" y="hd2"/>
              </a:cxn>
              <a:cxn ang="10800000">
                <a:pos x="wd2" y="hd2"/>
              </a:cxn>
              <a:cxn ang="16200000">
                <a:pos x="wd2" y="hd2"/>
              </a:cxn>
            </a:cxnLst>
            <a:rect l="0" t="0" r="r" b="b"/>
            <a:pathLst>
              <a:path w="21600" h="21600" extrusionOk="0">
                <a:moveTo>
                  <a:pt x="14711" y="13305"/>
                </a:moveTo>
                <a:lnTo>
                  <a:pt x="14711" y="2628"/>
                </a:lnTo>
                <a:lnTo>
                  <a:pt x="14595" y="2135"/>
                </a:lnTo>
                <a:lnTo>
                  <a:pt x="14361" y="1560"/>
                </a:lnTo>
                <a:lnTo>
                  <a:pt x="14011" y="1068"/>
                </a:lnTo>
                <a:lnTo>
                  <a:pt x="13544" y="657"/>
                </a:lnTo>
                <a:lnTo>
                  <a:pt x="12376" y="164"/>
                </a:lnTo>
                <a:lnTo>
                  <a:pt x="11676" y="0"/>
                </a:lnTo>
                <a:lnTo>
                  <a:pt x="10041" y="0"/>
                </a:lnTo>
                <a:lnTo>
                  <a:pt x="9341" y="164"/>
                </a:lnTo>
                <a:lnTo>
                  <a:pt x="8173" y="657"/>
                </a:lnTo>
                <a:lnTo>
                  <a:pt x="7706" y="1068"/>
                </a:lnTo>
                <a:lnTo>
                  <a:pt x="7472" y="1560"/>
                </a:lnTo>
                <a:lnTo>
                  <a:pt x="7239" y="2135"/>
                </a:lnTo>
                <a:lnTo>
                  <a:pt x="7239" y="13305"/>
                </a:lnTo>
                <a:lnTo>
                  <a:pt x="1284" y="13305"/>
                </a:lnTo>
                <a:lnTo>
                  <a:pt x="701" y="13469"/>
                </a:lnTo>
                <a:lnTo>
                  <a:pt x="234" y="13716"/>
                </a:lnTo>
                <a:lnTo>
                  <a:pt x="117" y="13962"/>
                </a:lnTo>
                <a:lnTo>
                  <a:pt x="0" y="14373"/>
                </a:lnTo>
                <a:lnTo>
                  <a:pt x="117" y="14701"/>
                </a:lnTo>
                <a:lnTo>
                  <a:pt x="350" y="15112"/>
                </a:lnTo>
                <a:lnTo>
                  <a:pt x="817" y="15522"/>
                </a:lnTo>
                <a:lnTo>
                  <a:pt x="8173" y="20614"/>
                </a:lnTo>
                <a:lnTo>
                  <a:pt x="8874" y="21025"/>
                </a:lnTo>
                <a:lnTo>
                  <a:pt x="9457" y="21271"/>
                </a:lnTo>
                <a:lnTo>
                  <a:pt x="10275" y="21518"/>
                </a:lnTo>
                <a:lnTo>
                  <a:pt x="10742" y="21600"/>
                </a:lnTo>
                <a:lnTo>
                  <a:pt x="11559" y="21518"/>
                </a:lnTo>
                <a:lnTo>
                  <a:pt x="12259" y="21271"/>
                </a:lnTo>
                <a:lnTo>
                  <a:pt x="12843" y="21025"/>
                </a:lnTo>
                <a:lnTo>
                  <a:pt x="13544" y="20614"/>
                </a:lnTo>
                <a:lnTo>
                  <a:pt x="20899" y="15522"/>
                </a:lnTo>
                <a:lnTo>
                  <a:pt x="21366" y="15194"/>
                </a:lnTo>
                <a:lnTo>
                  <a:pt x="21600" y="14373"/>
                </a:lnTo>
                <a:lnTo>
                  <a:pt x="21600" y="14044"/>
                </a:lnTo>
                <a:lnTo>
                  <a:pt x="21366" y="13798"/>
                </a:lnTo>
                <a:lnTo>
                  <a:pt x="20899" y="13469"/>
                </a:lnTo>
                <a:lnTo>
                  <a:pt x="20199" y="13305"/>
                </a:lnTo>
                <a:lnTo>
                  <a:pt x="14711" y="13305"/>
                </a:lnTo>
                <a:close/>
              </a:path>
            </a:pathLst>
          </a:custGeom>
          <a:solidFill>
            <a:srgbClr val="FFFFFF"/>
          </a:solidFill>
          <a:ln w="12700">
            <a:miter lim="400000"/>
          </a:ln>
        </p:spPr>
        <p:txBody>
          <a:bodyPr lIns="45719" rIns="45719" anchor="ctr"/>
          <a:lstStyle/>
          <a:p>
            <a:pPr algn="ctr">
              <a:defRPr>
                <a:solidFill>
                  <a:srgbClr val="FFFFFF"/>
                </a:solidFill>
                <a:latin typeface="AlibabaPuHuiTi_2_45_Light"/>
                <a:ea typeface="AlibabaPuHuiTi_2_45_Light"/>
                <a:cs typeface="AlibabaPuHuiTi_2_45_Light"/>
                <a:sym typeface="AlibabaPuHuiTi_2_45_Light"/>
              </a:defRPr>
            </a:pPr>
          </a:p>
        </p:txBody>
      </p:sp>
      <p:sp>
        <p:nvSpPr>
          <p:cNvPr id="744" name="文本框 26"/>
          <p:cNvSpPr txBox="1"/>
          <p:nvPr/>
        </p:nvSpPr>
        <p:spPr>
          <a:xfrm>
            <a:off x="1199454" y="2436135"/>
            <a:ext cx="2972641" cy="977901"/>
          </a:xfrm>
          <a:prstGeom prst="rect">
            <a:avLst/>
          </a:prstGeom>
          <a:ln w="12700">
            <a:miter lim="400000"/>
          </a:ln>
        </p:spPr>
        <p:txBody>
          <a:bodyPr lIns="0" tIns="0" rIns="0" bIns="0">
            <a:spAutoFit/>
          </a:bodyPr>
          <a:lstStyle>
            <a:lvl1pPr algn="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此处添加详细文本描述，建议与标题相关并符合整体语言风格此处添加详细文本描述，建议与标题相关并符合整体语言风格</a:t>
            </a:r>
            <a:endParaRPr>
              <a:latin typeface="HarmonyOS Sans SC" panose="00000500000000000000" charset="-122"/>
              <a:ea typeface="HarmonyOS Sans SC" panose="00000500000000000000" charset="-122"/>
            </a:endParaRPr>
          </a:p>
        </p:txBody>
      </p:sp>
      <p:sp>
        <p:nvSpPr>
          <p:cNvPr id="745" name="文本框 27"/>
          <p:cNvSpPr txBox="1"/>
          <p:nvPr/>
        </p:nvSpPr>
        <p:spPr>
          <a:xfrm>
            <a:off x="2017810" y="2011016"/>
            <a:ext cx="2153711" cy="408941"/>
          </a:xfrm>
          <a:prstGeom prst="rect">
            <a:avLst/>
          </a:prstGeom>
          <a:ln w="12700">
            <a:miter lim="400000"/>
          </a:ln>
        </p:spPr>
        <p:txBody>
          <a:bodyPr lIns="45719" rIns="45719">
            <a:spAutoFit/>
          </a:bodyPr>
          <a:lstStyle>
            <a:lvl1pPr algn="r" defTabSz="457200">
              <a:defRPr>
                <a:solidFill>
                  <a:srgbClr val="3B3838"/>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项目计划</a:t>
            </a:r>
            <a:endParaRPr>
              <a:latin typeface="HarmonyOS Sans SC" panose="00000500000000000000" charset="-122"/>
              <a:ea typeface="HarmonyOS Sans SC" panose="00000500000000000000" charset="-122"/>
            </a:endParaRPr>
          </a:p>
        </p:txBody>
      </p:sp>
      <p:sp>
        <p:nvSpPr>
          <p:cNvPr id="746" name="形状"/>
          <p:cNvSpPr/>
          <p:nvPr/>
        </p:nvSpPr>
        <p:spPr>
          <a:xfrm rot="10800000">
            <a:off x="4675745" y="4236103"/>
            <a:ext cx="867356" cy="86735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1929" y="0"/>
                  <a:pt x="21600" y="9671"/>
                  <a:pt x="21600" y="21600"/>
                </a:cubicBezTo>
              </a:path>
            </a:pathLst>
          </a:custGeom>
          <a:ln w="25400">
            <a:solidFill>
              <a:srgbClr val="004CE5"/>
            </a:solidFill>
            <a:headEnd type="stealth"/>
            <a:tailEnd type="stealth"/>
          </a:ln>
        </p:spPr>
        <p:txBody>
          <a:bodyPr lIns="45719" rIns="45719" anchor="ctr"/>
          <a:lstStyle/>
          <a:p>
            <a:pPr algn="ctr">
              <a:defRPr>
                <a:latin typeface="AlibabaPuHuiTi_2_45_Light"/>
                <a:ea typeface="AlibabaPuHuiTi_2_45_Light"/>
                <a:cs typeface="AlibabaPuHuiTi_2_45_Light"/>
                <a:sym typeface="AlibabaPuHuiTi_2_45_Light"/>
              </a:defRPr>
            </a:pPr>
          </a:p>
        </p:txBody>
      </p:sp>
      <p:sp>
        <p:nvSpPr>
          <p:cNvPr id="747" name="形状"/>
          <p:cNvSpPr/>
          <p:nvPr/>
        </p:nvSpPr>
        <p:spPr>
          <a:xfrm rot="2700000">
            <a:off x="4578625" y="3196602"/>
            <a:ext cx="1159117" cy="1159117"/>
          </a:xfrm>
          <a:prstGeom prst="roundRect">
            <a:avLst>
              <a:gd name="adj" fmla="val 8491"/>
            </a:avLst>
          </a:prstGeom>
          <a:solidFill>
            <a:srgbClr val="142DA8"/>
          </a:solidFill>
          <a:ln w="12700">
            <a:miter lim="400000"/>
          </a:ln>
          <a:effectLst>
            <a:outerShdw blurRad="101600" dist="38100" dir="2700000" rotWithShape="0">
              <a:srgbClr val="000000">
                <a:alpha val="25000"/>
              </a:srgbClr>
            </a:outerShdw>
          </a:effectLst>
        </p:spPr>
        <p:txBody>
          <a:bodyPr lIns="45719" rIns="45719" anchor="ctr"/>
          <a:lstStyle/>
          <a:p>
            <a:pPr algn="ctr">
              <a:defRPr sz="2800">
                <a:solidFill>
                  <a:srgbClr val="FAE44C"/>
                </a:solidFill>
                <a:latin typeface="AlibabaPuHuiTi_2_65_Medium"/>
                <a:ea typeface="AlibabaPuHuiTi_2_65_Medium"/>
                <a:cs typeface="AlibabaPuHuiTi_2_65_Medium"/>
                <a:sym typeface="AlibabaPuHuiTi_2_65_Medium"/>
              </a:defRPr>
            </a:pPr>
          </a:p>
        </p:txBody>
      </p:sp>
      <p:sp>
        <p:nvSpPr>
          <p:cNvPr id="748" name="Freeform: Shape 7"/>
          <p:cNvSpPr/>
          <p:nvPr/>
        </p:nvSpPr>
        <p:spPr>
          <a:xfrm>
            <a:off x="4962557" y="3613853"/>
            <a:ext cx="391256" cy="324615"/>
          </a:xfrm>
          <a:custGeom>
            <a:avLst/>
            <a:gdLst/>
            <a:ahLst/>
            <a:cxnLst>
              <a:cxn ang="0">
                <a:pos x="wd2" y="hd2"/>
              </a:cxn>
              <a:cxn ang="5400000">
                <a:pos x="wd2" y="hd2"/>
              </a:cxn>
              <a:cxn ang="10800000">
                <a:pos x="wd2" y="hd2"/>
              </a:cxn>
              <a:cxn ang="16200000">
                <a:pos x="wd2" y="hd2"/>
              </a:cxn>
            </a:cxnLst>
            <a:rect l="0" t="0" r="r" b="b"/>
            <a:pathLst>
              <a:path w="21600" h="21600" extrusionOk="0">
                <a:moveTo>
                  <a:pt x="19701" y="7033"/>
                </a:moveTo>
                <a:lnTo>
                  <a:pt x="19167" y="7176"/>
                </a:lnTo>
                <a:lnTo>
                  <a:pt x="18811" y="7535"/>
                </a:lnTo>
                <a:lnTo>
                  <a:pt x="18514" y="7894"/>
                </a:lnTo>
                <a:lnTo>
                  <a:pt x="18396" y="8611"/>
                </a:lnTo>
                <a:lnTo>
                  <a:pt x="18514" y="9114"/>
                </a:lnTo>
                <a:lnTo>
                  <a:pt x="18811" y="9616"/>
                </a:lnTo>
                <a:lnTo>
                  <a:pt x="19167" y="9903"/>
                </a:lnTo>
                <a:lnTo>
                  <a:pt x="19701" y="9975"/>
                </a:lnTo>
                <a:lnTo>
                  <a:pt x="20116" y="9903"/>
                </a:lnTo>
                <a:lnTo>
                  <a:pt x="20532" y="9616"/>
                </a:lnTo>
                <a:lnTo>
                  <a:pt x="20769" y="9114"/>
                </a:lnTo>
                <a:lnTo>
                  <a:pt x="20888" y="8611"/>
                </a:lnTo>
                <a:lnTo>
                  <a:pt x="20769" y="7894"/>
                </a:lnTo>
                <a:lnTo>
                  <a:pt x="20532" y="7535"/>
                </a:lnTo>
                <a:lnTo>
                  <a:pt x="20116" y="7176"/>
                </a:lnTo>
                <a:lnTo>
                  <a:pt x="19701" y="7033"/>
                </a:lnTo>
                <a:close/>
                <a:moveTo>
                  <a:pt x="2077" y="7033"/>
                </a:moveTo>
                <a:lnTo>
                  <a:pt x="1484" y="7176"/>
                </a:lnTo>
                <a:lnTo>
                  <a:pt x="890" y="7894"/>
                </a:lnTo>
                <a:lnTo>
                  <a:pt x="771" y="8611"/>
                </a:lnTo>
                <a:lnTo>
                  <a:pt x="890" y="9114"/>
                </a:lnTo>
                <a:lnTo>
                  <a:pt x="1187" y="9616"/>
                </a:lnTo>
                <a:lnTo>
                  <a:pt x="1484" y="9903"/>
                </a:lnTo>
                <a:lnTo>
                  <a:pt x="2077" y="9975"/>
                </a:lnTo>
                <a:lnTo>
                  <a:pt x="2492" y="9903"/>
                </a:lnTo>
                <a:lnTo>
                  <a:pt x="2908" y="9616"/>
                </a:lnTo>
                <a:lnTo>
                  <a:pt x="3145" y="9114"/>
                </a:lnTo>
                <a:lnTo>
                  <a:pt x="3204" y="8611"/>
                </a:lnTo>
                <a:lnTo>
                  <a:pt x="3145" y="7894"/>
                </a:lnTo>
                <a:lnTo>
                  <a:pt x="2908" y="7535"/>
                </a:lnTo>
                <a:lnTo>
                  <a:pt x="2492" y="7176"/>
                </a:lnTo>
                <a:lnTo>
                  <a:pt x="2077" y="7033"/>
                </a:lnTo>
                <a:close/>
                <a:moveTo>
                  <a:pt x="16022" y="4306"/>
                </a:moveTo>
                <a:lnTo>
                  <a:pt x="15607" y="4449"/>
                </a:lnTo>
                <a:lnTo>
                  <a:pt x="15310" y="4521"/>
                </a:lnTo>
                <a:lnTo>
                  <a:pt x="14954" y="4664"/>
                </a:lnTo>
                <a:lnTo>
                  <a:pt x="14716" y="4951"/>
                </a:lnTo>
                <a:lnTo>
                  <a:pt x="14538" y="5310"/>
                </a:lnTo>
                <a:lnTo>
                  <a:pt x="14301" y="5741"/>
                </a:lnTo>
                <a:lnTo>
                  <a:pt x="14182" y="6100"/>
                </a:lnTo>
                <a:lnTo>
                  <a:pt x="14182" y="7033"/>
                </a:lnTo>
                <a:lnTo>
                  <a:pt x="14301" y="7391"/>
                </a:lnTo>
                <a:lnTo>
                  <a:pt x="14538" y="7822"/>
                </a:lnTo>
                <a:lnTo>
                  <a:pt x="14954" y="8324"/>
                </a:lnTo>
                <a:lnTo>
                  <a:pt x="15310" y="8611"/>
                </a:lnTo>
                <a:lnTo>
                  <a:pt x="15607" y="8683"/>
                </a:lnTo>
                <a:lnTo>
                  <a:pt x="16378" y="8683"/>
                </a:lnTo>
                <a:lnTo>
                  <a:pt x="16675" y="8611"/>
                </a:lnTo>
                <a:lnTo>
                  <a:pt x="17031" y="8324"/>
                </a:lnTo>
                <a:lnTo>
                  <a:pt x="17327" y="8037"/>
                </a:lnTo>
                <a:lnTo>
                  <a:pt x="17565" y="7822"/>
                </a:lnTo>
                <a:lnTo>
                  <a:pt x="17624" y="7391"/>
                </a:lnTo>
                <a:lnTo>
                  <a:pt x="17743" y="7033"/>
                </a:lnTo>
                <a:lnTo>
                  <a:pt x="17862" y="6530"/>
                </a:lnTo>
                <a:lnTo>
                  <a:pt x="17743" y="6100"/>
                </a:lnTo>
                <a:lnTo>
                  <a:pt x="17624" y="5741"/>
                </a:lnTo>
                <a:lnTo>
                  <a:pt x="17565" y="5310"/>
                </a:lnTo>
                <a:lnTo>
                  <a:pt x="17327" y="4951"/>
                </a:lnTo>
                <a:lnTo>
                  <a:pt x="17031" y="4664"/>
                </a:lnTo>
                <a:lnTo>
                  <a:pt x="16675" y="4521"/>
                </a:lnTo>
                <a:lnTo>
                  <a:pt x="16378" y="4449"/>
                </a:lnTo>
                <a:lnTo>
                  <a:pt x="16022" y="4306"/>
                </a:lnTo>
                <a:close/>
                <a:moveTo>
                  <a:pt x="21600" y="17797"/>
                </a:moveTo>
                <a:lnTo>
                  <a:pt x="19582" y="17797"/>
                </a:lnTo>
                <a:lnTo>
                  <a:pt x="19582" y="12630"/>
                </a:lnTo>
                <a:lnTo>
                  <a:pt x="19464" y="11984"/>
                </a:lnTo>
                <a:lnTo>
                  <a:pt x="19048" y="10908"/>
                </a:lnTo>
                <a:lnTo>
                  <a:pt x="19701" y="10764"/>
                </a:lnTo>
                <a:lnTo>
                  <a:pt x="19998" y="10908"/>
                </a:lnTo>
                <a:lnTo>
                  <a:pt x="20473" y="11051"/>
                </a:lnTo>
                <a:lnTo>
                  <a:pt x="20769" y="11338"/>
                </a:lnTo>
                <a:lnTo>
                  <a:pt x="21066" y="11553"/>
                </a:lnTo>
                <a:lnTo>
                  <a:pt x="21303" y="11984"/>
                </a:lnTo>
                <a:lnTo>
                  <a:pt x="21541" y="12343"/>
                </a:lnTo>
                <a:lnTo>
                  <a:pt x="21600" y="12773"/>
                </a:lnTo>
                <a:lnTo>
                  <a:pt x="21600" y="17797"/>
                </a:lnTo>
                <a:close/>
                <a:moveTo>
                  <a:pt x="5697" y="4306"/>
                </a:moveTo>
                <a:lnTo>
                  <a:pt x="5281" y="4449"/>
                </a:lnTo>
                <a:lnTo>
                  <a:pt x="4925" y="4521"/>
                </a:lnTo>
                <a:lnTo>
                  <a:pt x="4629" y="4664"/>
                </a:lnTo>
                <a:lnTo>
                  <a:pt x="4391" y="4951"/>
                </a:lnTo>
                <a:lnTo>
                  <a:pt x="4213" y="5310"/>
                </a:lnTo>
                <a:lnTo>
                  <a:pt x="3976" y="5741"/>
                </a:lnTo>
                <a:lnTo>
                  <a:pt x="3857" y="6100"/>
                </a:lnTo>
                <a:lnTo>
                  <a:pt x="3857" y="7033"/>
                </a:lnTo>
                <a:lnTo>
                  <a:pt x="3976" y="7391"/>
                </a:lnTo>
                <a:lnTo>
                  <a:pt x="4213" y="7822"/>
                </a:lnTo>
                <a:lnTo>
                  <a:pt x="4629" y="8324"/>
                </a:lnTo>
                <a:lnTo>
                  <a:pt x="4925" y="8611"/>
                </a:lnTo>
                <a:lnTo>
                  <a:pt x="5281" y="8683"/>
                </a:lnTo>
                <a:lnTo>
                  <a:pt x="6053" y="8683"/>
                </a:lnTo>
                <a:lnTo>
                  <a:pt x="6349" y="8611"/>
                </a:lnTo>
                <a:lnTo>
                  <a:pt x="6646" y="8324"/>
                </a:lnTo>
                <a:lnTo>
                  <a:pt x="7002" y="8037"/>
                </a:lnTo>
                <a:lnTo>
                  <a:pt x="7240" y="7822"/>
                </a:lnTo>
                <a:lnTo>
                  <a:pt x="7299" y="7391"/>
                </a:lnTo>
                <a:lnTo>
                  <a:pt x="7418" y="7033"/>
                </a:lnTo>
                <a:lnTo>
                  <a:pt x="7536" y="6530"/>
                </a:lnTo>
                <a:lnTo>
                  <a:pt x="7418" y="6100"/>
                </a:lnTo>
                <a:lnTo>
                  <a:pt x="7299" y="5741"/>
                </a:lnTo>
                <a:lnTo>
                  <a:pt x="7240" y="5310"/>
                </a:lnTo>
                <a:lnTo>
                  <a:pt x="7002" y="4951"/>
                </a:lnTo>
                <a:lnTo>
                  <a:pt x="6646" y="4664"/>
                </a:lnTo>
                <a:lnTo>
                  <a:pt x="6349" y="4521"/>
                </a:lnTo>
                <a:lnTo>
                  <a:pt x="6053" y="4449"/>
                </a:lnTo>
                <a:lnTo>
                  <a:pt x="5697" y="4306"/>
                </a:lnTo>
                <a:close/>
                <a:moveTo>
                  <a:pt x="2077" y="10764"/>
                </a:moveTo>
                <a:lnTo>
                  <a:pt x="2611" y="10908"/>
                </a:lnTo>
                <a:lnTo>
                  <a:pt x="2255" y="11984"/>
                </a:lnTo>
                <a:lnTo>
                  <a:pt x="2136" y="12630"/>
                </a:lnTo>
                <a:lnTo>
                  <a:pt x="2077" y="13132"/>
                </a:lnTo>
                <a:lnTo>
                  <a:pt x="2077" y="17797"/>
                </a:lnTo>
                <a:lnTo>
                  <a:pt x="0" y="17797"/>
                </a:lnTo>
                <a:lnTo>
                  <a:pt x="0" y="12773"/>
                </a:lnTo>
                <a:lnTo>
                  <a:pt x="119" y="12343"/>
                </a:lnTo>
                <a:lnTo>
                  <a:pt x="356" y="11984"/>
                </a:lnTo>
                <a:lnTo>
                  <a:pt x="534" y="11553"/>
                </a:lnTo>
                <a:lnTo>
                  <a:pt x="890" y="11338"/>
                </a:lnTo>
                <a:lnTo>
                  <a:pt x="1187" y="11051"/>
                </a:lnTo>
                <a:lnTo>
                  <a:pt x="1602" y="10908"/>
                </a:lnTo>
                <a:lnTo>
                  <a:pt x="2077" y="10764"/>
                </a:lnTo>
                <a:close/>
                <a:moveTo>
                  <a:pt x="10859" y="0"/>
                </a:moveTo>
                <a:lnTo>
                  <a:pt x="10325" y="0"/>
                </a:lnTo>
                <a:lnTo>
                  <a:pt x="9791" y="287"/>
                </a:lnTo>
                <a:lnTo>
                  <a:pt x="9376" y="502"/>
                </a:lnTo>
                <a:lnTo>
                  <a:pt x="8960" y="933"/>
                </a:lnTo>
                <a:lnTo>
                  <a:pt x="8604" y="1435"/>
                </a:lnTo>
                <a:lnTo>
                  <a:pt x="8367" y="1938"/>
                </a:lnTo>
                <a:lnTo>
                  <a:pt x="8189" y="2583"/>
                </a:lnTo>
                <a:lnTo>
                  <a:pt x="8189" y="3875"/>
                </a:lnTo>
                <a:lnTo>
                  <a:pt x="8367" y="4449"/>
                </a:lnTo>
                <a:lnTo>
                  <a:pt x="8604" y="5095"/>
                </a:lnTo>
                <a:lnTo>
                  <a:pt x="8960" y="5454"/>
                </a:lnTo>
                <a:lnTo>
                  <a:pt x="9376" y="5813"/>
                </a:lnTo>
                <a:lnTo>
                  <a:pt x="9791" y="6243"/>
                </a:lnTo>
                <a:lnTo>
                  <a:pt x="10859" y="6530"/>
                </a:lnTo>
                <a:lnTo>
                  <a:pt x="11393" y="6387"/>
                </a:lnTo>
                <a:lnTo>
                  <a:pt x="11868" y="6243"/>
                </a:lnTo>
                <a:lnTo>
                  <a:pt x="12402" y="5813"/>
                </a:lnTo>
                <a:lnTo>
                  <a:pt x="12996" y="5095"/>
                </a:lnTo>
                <a:lnTo>
                  <a:pt x="13352" y="4449"/>
                </a:lnTo>
                <a:lnTo>
                  <a:pt x="13470" y="3875"/>
                </a:lnTo>
                <a:lnTo>
                  <a:pt x="13589" y="3229"/>
                </a:lnTo>
                <a:lnTo>
                  <a:pt x="13352" y="1938"/>
                </a:lnTo>
                <a:lnTo>
                  <a:pt x="12996" y="1435"/>
                </a:lnTo>
                <a:lnTo>
                  <a:pt x="12699" y="933"/>
                </a:lnTo>
                <a:lnTo>
                  <a:pt x="12402" y="502"/>
                </a:lnTo>
                <a:lnTo>
                  <a:pt x="11868" y="287"/>
                </a:lnTo>
                <a:lnTo>
                  <a:pt x="11393" y="0"/>
                </a:lnTo>
                <a:lnTo>
                  <a:pt x="10859" y="0"/>
                </a:lnTo>
                <a:close/>
                <a:moveTo>
                  <a:pt x="18930" y="19519"/>
                </a:moveTo>
                <a:lnTo>
                  <a:pt x="15725" y="19519"/>
                </a:lnTo>
                <a:lnTo>
                  <a:pt x="15725" y="11697"/>
                </a:lnTo>
                <a:lnTo>
                  <a:pt x="15607" y="11051"/>
                </a:lnTo>
                <a:lnTo>
                  <a:pt x="15369" y="10405"/>
                </a:lnTo>
                <a:lnTo>
                  <a:pt x="15191" y="9759"/>
                </a:lnTo>
                <a:lnTo>
                  <a:pt x="15607" y="9616"/>
                </a:lnTo>
                <a:lnTo>
                  <a:pt x="16022" y="9616"/>
                </a:lnTo>
                <a:lnTo>
                  <a:pt x="17090" y="9903"/>
                </a:lnTo>
                <a:lnTo>
                  <a:pt x="17624" y="10262"/>
                </a:lnTo>
                <a:lnTo>
                  <a:pt x="18099" y="10692"/>
                </a:lnTo>
                <a:lnTo>
                  <a:pt x="18396" y="11195"/>
                </a:lnTo>
                <a:lnTo>
                  <a:pt x="18752" y="11841"/>
                </a:lnTo>
                <a:lnTo>
                  <a:pt x="18811" y="12486"/>
                </a:lnTo>
                <a:lnTo>
                  <a:pt x="18930" y="13132"/>
                </a:lnTo>
                <a:lnTo>
                  <a:pt x="18930" y="19519"/>
                </a:lnTo>
                <a:close/>
                <a:moveTo>
                  <a:pt x="5934" y="12486"/>
                </a:moveTo>
                <a:lnTo>
                  <a:pt x="5934" y="19519"/>
                </a:lnTo>
                <a:lnTo>
                  <a:pt x="2670" y="19519"/>
                </a:lnTo>
                <a:lnTo>
                  <a:pt x="2670" y="13132"/>
                </a:lnTo>
                <a:lnTo>
                  <a:pt x="2789" y="12486"/>
                </a:lnTo>
                <a:lnTo>
                  <a:pt x="3026" y="11841"/>
                </a:lnTo>
                <a:lnTo>
                  <a:pt x="3204" y="11195"/>
                </a:lnTo>
                <a:lnTo>
                  <a:pt x="3560" y="10692"/>
                </a:lnTo>
                <a:lnTo>
                  <a:pt x="3976" y="10262"/>
                </a:lnTo>
                <a:lnTo>
                  <a:pt x="4510" y="9903"/>
                </a:lnTo>
                <a:lnTo>
                  <a:pt x="5044" y="9759"/>
                </a:lnTo>
                <a:lnTo>
                  <a:pt x="5697" y="9616"/>
                </a:lnTo>
                <a:lnTo>
                  <a:pt x="6112" y="9616"/>
                </a:lnTo>
                <a:lnTo>
                  <a:pt x="6468" y="9759"/>
                </a:lnTo>
                <a:lnTo>
                  <a:pt x="6231" y="10405"/>
                </a:lnTo>
                <a:lnTo>
                  <a:pt x="6053" y="11051"/>
                </a:lnTo>
                <a:lnTo>
                  <a:pt x="5934" y="11697"/>
                </a:lnTo>
                <a:lnTo>
                  <a:pt x="5934" y="12486"/>
                </a:lnTo>
                <a:close/>
                <a:moveTo>
                  <a:pt x="6587" y="21600"/>
                </a:moveTo>
                <a:lnTo>
                  <a:pt x="15073" y="21600"/>
                </a:lnTo>
                <a:lnTo>
                  <a:pt x="15073" y="12486"/>
                </a:lnTo>
                <a:lnTo>
                  <a:pt x="14954" y="11410"/>
                </a:lnTo>
                <a:lnTo>
                  <a:pt x="14716" y="10405"/>
                </a:lnTo>
                <a:lnTo>
                  <a:pt x="14301" y="9616"/>
                </a:lnTo>
                <a:lnTo>
                  <a:pt x="13767" y="8827"/>
                </a:lnTo>
                <a:lnTo>
                  <a:pt x="13233" y="8181"/>
                </a:lnTo>
                <a:lnTo>
                  <a:pt x="12462" y="7822"/>
                </a:lnTo>
                <a:lnTo>
                  <a:pt x="11749" y="7391"/>
                </a:lnTo>
                <a:lnTo>
                  <a:pt x="10859" y="7248"/>
                </a:lnTo>
                <a:lnTo>
                  <a:pt x="10029" y="7391"/>
                </a:lnTo>
                <a:lnTo>
                  <a:pt x="9138" y="7822"/>
                </a:lnTo>
                <a:lnTo>
                  <a:pt x="8486" y="8181"/>
                </a:lnTo>
                <a:lnTo>
                  <a:pt x="7833" y="8827"/>
                </a:lnTo>
                <a:lnTo>
                  <a:pt x="7299" y="9616"/>
                </a:lnTo>
                <a:lnTo>
                  <a:pt x="6884" y="10405"/>
                </a:lnTo>
                <a:lnTo>
                  <a:pt x="6646" y="11410"/>
                </a:lnTo>
                <a:lnTo>
                  <a:pt x="6587" y="12486"/>
                </a:lnTo>
                <a:lnTo>
                  <a:pt x="6587" y="21600"/>
                </a:lnTo>
                <a:close/>
              </a:path>
            </a:pathLst>
          </a:custGeom>
          <a:solidFill>
            <a:srgbClr val="FFFFFF"/>
          </a:solidFill>
          <a:ln w="12700">
            <a:miter lim="400000"/>
          </a:ln>
        </p:spPr>
        <p:txBody>
          <a:bodyPr lIns="45719" rIns="45719" anchor="ctr"/>
          <a:lstStyle/>
          <a:p>
            <a:pPr algn="ctr">
              <a:defRPr>
                <a:solidFill>
                  <a:srgbClr val="FFFFFF"/>
                </a:solidFill>
                <a:latin typeface="AlibabaPuHuiTi_2_45_Light"/>
                <a:ea typeface="AlibabaPuHuiTi_2_45_Light"/>
                <a:cs typeface="AlibabaPuHuiTi_2_45_Light"/>
                <a:sym typeface="AlibabaPuHuiTi_2_45_Light"/>
              </a:defRPr>
            </a:pPr>
          </a:p>
        </p:txBody>
      </p:sp>
      <p:sp>
        <p:nvSpPr>
          <p:cNvPr id="749" name="文本框 31"/>
          <p:cNvSpPr txBox="1"/>
          <p:nvPr/>
        </p:nvSpPr>
        <p:spPr>
          <a:xfrm>
            <a:off x="1199454" y="5097957"/>
            <a:ext cx="2972641" cy="977901"/>
          </a:xfrm>
          <a:prstGeom prst="rect">
            <a:avLst/>
          </a:prstGeom>
          <a:ln w="12700">
            <a:miter lim="400000"/>
          </a:ln>
        </p:spPr>
        <p:txBody>
          <a:bodyPr lIns="0" tIns="0" rIns="0" bIns="0">
            <a:spAutoFit/>
          </a:bodyPr>
          <a:lstStyle>
            <a:lvl1pPr algn="r">
              <a:lnSpc>
                <a:spcPct val="150000"/>
              </a:lnSpc>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此处添加详细文本描述，建议与标题相关并符合整体语言风格此处添加详细文本描述，建议与标题相关并符合整体语言风格</a:t>
            </a:r>
            <a:endParaRPr>
              <a:latin typeface="HarmonyOS Sans SC" panose="00000500000000000000" charset="-122"/>
              <a:ea typeface="HarmonyOS Sans SC" panose="00000500000000000000" charset="-122"/>
            </a:endParaRPr>
          </a:p>
        </p:txBody>
      </p:sp>
      <p:sp>
        <p:nvSpPr>
          <p:cNvPr id="750" name="文本框 32"/>
          <p:cNvSpPr txBox="1"/>
          <p:nvPr/>
        </p:nvSpPr>
        <p:spPr>
          <a:xfrm>
            <a:off x="2017810" y="4672839"/>
            <a:ext cx="2153711" cy="408941"/>
          </a:xfrm>
          <a:prstGeom prst="rect">
            <a:avLst/>
          </a:prstGeom>
          <a:ln w="12700">
            <a:miter lim="400000"/>
          </a:ln>
        </p:spPr>
        <p:txBody>
          <a:bodyPr lIns="45719" rIns="45719">
            <a:spAutoFit/>
          </a:bodyPr>
          <a:lstStyle>
            <a:lvl1pPr algn="r" defTabSz="457200">
              <a:defRPr>
                <a:solidFill>
                  <a:srgbClr val="3B3838"/>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项目计划</a:t>
            </a:r>
            <a:endParaRPr>
              <a:latin typeface="HarmonyOS Sans SC" panose="00000500000000000000" charset="-122"/>
              <a:ea typeface="HarmonyOS Sans SC" panose="00000500000000000000" charset="-122"/>
            </a:endParaRPr>
          </a:p>
        </p:txBody>
      </p:sp>
    </p:spTree>
    <p:custDataLst>
      <p:tags r:id="rId3"/>
    </p:custDataLst>
  </p:cSld>
  <p:clrMapOvr>
    <a:masterClrMapping/>
  </p:clrMapOvr>
  <p:timing>
    <p:tnLst>
      <p:par>
        <p:cTn id="1" dur="indefinite" restart="never" fill="hold"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55" name="圆角矩形 2"/>
          <p:cNvSpPr/>
          <p:nvPr/>
        </p:nvSpPr>
        <p:spPr>
          <a:xfrm>
            <a:off x="1386526" y="1797167"/>
            <a:ext cx="9614846" cy="2013086"/>
          </a:xfrm>
          <a:prstGeom prst="roundRect">
            <a:avLst>
              <a:gd name="adj" fmla="val 2323"/>
            </a:avLst>
          </a:prstGeom>
          <a:gradFill>
            <a:gsLst>
              <a:gs pos="0">
                <a:srgbClr val="2A64E3"/>
              </a:gs>
              <a:gs pos="73343">
                <a:srgbClr val="8E84C6"/>
              </a:gs>
              <a:gs pos="100000">
                <a:srgbClr val="F2A5A8"/>
              </a:gs>
            </a:gsLst>
            <a:lin ang="2700000"/>
          </a:gradFill>
          <a:ln w="12700">
            <a:miter lim="400000"/>
          </a:ln>
          <a:effectLst>
            <a:outerShdw blurRad="292100" dist="38100" dir="5400000" rotWithShape="0">
              <a:srgbClr val="000000">
                <a:alpha val="12000"/>
              </a:srgbClr>
            </a:outerShdw>
          </a:effectLst>
        </p:spPr>
        <p:txBody>
          <a:bodyPr lIns="45719" rIns="45719" anchor="ctr"/>
          <a:lstStyle/>
          <a:p>
            <a:pPr algn="ctr">
              <a:defRPr sz="2000">
                <a:solidFill>
                  <a:srgbClr val="FFFFFF"/>
                </a:solidFill>
                <a:latin typeface="AlibabaPuHuiTi_2_65_Medium"/>
                <a:ea typeface="AlibabaPuHuiTi_2_65_Medium"/>
                <a:cs typeface="AlibabaPuHuiTi_2_65_Medium"/>
                <a:sym typeface="AlibabaPuHuiTi_2_65_Medium"/>
              </a:defRPr>
            </a:pPr>
          </a:p>
        </p:txBody>
      </p:sp>
      <p:sp>
        <p:nvSpPr>
          <p:cNvPr id="756" name="圆形"/>
          <p:cNvSpPr/>
          <p:nvPr/>
        </p:nvSpPr>
        <p:spPr>
          <a:xfrm>
            <a:off x="1703511" y="4189431"/>
            <a:ext cx="631191" cy="631193"/>
          </a:xfrm>
          <a:prstGeom prst="ellipse">
            <a:avLst/>
          </a:prstGeom>
          <a:solidFill>
            <a:srgbClr val="2A64E3"/>
          </a:solidFill>
          <a:ln w="12700">
            <a:miter lim="400000"/>
          </a:ln>
          <a:effectLst>
            <a:outerShdw blurRad="254000" dist="203200" dir="5400000" rotWithShape="0">
              <a:srgbClr val="535353">
                <a:alpha val="23000"/>
              </a:srgbClr>
            </a:outerShdw>
          </a:effectLst>
        </p:spPr>
        <p:txBody>
          <a:bodyPr lIns="45719" rIns="45719" anchor="ctr"/>
          <a:lstStyle/>
          <a:p>
            <a:pPr algn="ctr">
              <a:defRPr sz="1400">
                <a:solidFill>
                  <a:srgbClr val="FFFFFF"/>
                </a:solidFill>
                <a:latin typeface="AlibabaPuHuiTi_2_65_Medium"/>
                <a:ea typeface="AlibabaPuHuiTi_2_65_Medium"/>
                <a:cs typeface="AlibabaPuHuiTi_2_65_Medium"/>
                <a:sym typeface="AlibabaPuHuiTi_2_65_Medium"/>
              </a:defRPr>
            </a:pPr>
          </a:p>
        </p:txBody>
      </p:sp>
      <p:sp>
        <p:nvSpPr>
          <p:cNvPr id="757" name="01"/>
          <p:cNvSpPr txBox="1"/>
          <p:nvPr/>
        </p:nvSpPr>
        <p:spPr>
          <a:xfrm>
            <a:off x="1841667" y="4351675"/>
            <a:ext cx="354879" cy="306705"/>
          </a:xfrm>
          <a:prstGeom prst="rect">
            <a:avLst/>
          </a:prstGeom>
          <a:ln w="12700">
            <a:miter lim="400000"/>
          </a:ln>
        </p:spPr>
        <p:txBody>
          <a:bodyPr lIns="45719" rIns="45719" anchor="ctr">
            <a:spAutoFit/>
          </a:bodyPr>
          <a:lstStyle>
            <a:lvl1pPr algn="ctr">
              <a:defRPr sz="1400">
                <a:solidFill>
                  <a:srgbClr val="FFFFFF"/>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01</a:t>
            </a:r>
            <a:endParaRPr>
              <a:latin typeface="HarmonyOS Sans SC" panose="00000500000000000000" charset="-122"/>
              <a:ea typeface="HarmonyOS Sans SC" panose="00000500000000000000" charset="-122"/>
            </a:endParaRPr>
          </a:p>
        </p:txBody>
      </p:sp>
      <p:sp>
        <p:nvSpPr>
          <p:cNvPr id="758" name="圆形"/>
          <p:cNvSpPr/>
          <p:nvPr/>
        </p:nvSpPr>
        <p:spPr>
          <a:xfrm>
            <a:off x="1703511" y="5199803"/>
            <a:ext cx="631191" cy="631193"/>
          </a:xfrm>
          <a:prstGeom prst="ellipse">
            <a:avLst/>
          </a:prstGeom>
          <a:solidFill>
            <a:srgbClr val="2A64E3"/>
          </a:solidFill>
          <a:ln w="12700">
            <a:miter lim="400000"/>
          </a:ln>
          <a:effectLst>
            <a:outerShdw blurRad="254000" dist="203200" dir="5400000" rotWithShape="0">
              <a:srgbClr val="535353">
                <a:alpha val="23000"/>
              </a:srgbClr>
            </a:outerShdw>
          </a:effectLst>
        </p:spPr>
        <p:txBody>
          <a:bodyPr lIns="45719" rIns="45719" anchor="ctr"/>
          <a:lstStyle/>
          <a:p>
            <a:pPr algn="ctr">
              <a:defRPr sz="1400">
                <a:solidFill>
                  <a:srgbClr val="FFFFFF"/>
                </a:solidFill>
                <a:latin typeface="AlibabaPuHuiTi_2_65_Medium"/>
                <a:ea typeface="AlibabaPuHuiTi_2_65_Medium"/>
                <a:cs typeface="AlibabaPuHuiTi_2_65_Medium"/>
                <a:sym typeface="AlibabaPuHuiTi_2_65_Medium"/>
              </a:defRPr>
            </a:pPr>
          </a:p>
        </p:txBody>
      </p:sp>
      <p:sp>
        <p:nvSpPr>
          <p:cNvPr id="759" name="02"/>
          <p:cNvSpPr txBox="1"/>
          <p:nvPr/>
        </p:nvSpPr>
        <p:spPr>
          <a:xfrm>
            <a:off x="1841667" y="5342679"/>
            <a:ext cx="354879" cy="345441"/>
          </a:xfrm>
          <a:prstGeom prst="rect">
            <a:avLst/>
          </a:prstGeom>
          <a:ln w="12700">
            <a:miter lim="400000"/>
          </a:ln>
        </p:spPr>
        <p:txBody>
          <a:bodyPr lIns="45719" rIns="45719" anchor="ctr">
            <a:spAutoFit/>
          </a:bodyPr>
          <a:lstStyle>
            <a:lvl1pPr algn="ctr">
              <a:defRPr sz="1400">
                <a:solidFill>
                  <a:srgbClr val="FFFFFF"/>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02</a:t>
            </a:r>
            <a:endParaRPr>
              <a:latin typeface="HarmonyOS Sans SC" panose="00000500000000000000" charset="-122"/>
              <a:ea typeface="HarmonyOS Sans SC" panose="00000500000000000000" charset="-122"/>
            </a:endParaRPr>
          </a:p>
        </p:txBody>
      </p:sp>
      <p:sp>
        <p:nvSpPr>
          <p:cNvPr id="760" name="圆形"/>
          <p:cNvSpPr/>
          <p:nvPr/>
        </p:nvSpPr>
        <p:spPr>
          <a:xfrm>
            <a:off x="6748615" y="4189431"/>
            <a:ext cx="631191" cy="631193"/>
          </a:xfrm>
          <a:prstGeom prst="ellipse">
            <a:avLst/>
          </a:prstGeom>
          <a:solidFill>
            <a:srgbClr val="2A64E3"/>
          </a:solidFill>
          <a:ln w="12700">
            <a:miter lim="400000"/>
          </a:ln>
          <a:effectLst>
            <a:outerShdw blurRad="254000" dist="203200" dir="5400000" rotWithShape="0">
              <a:srgbClr val="535353">
                <a:alpha val="23000"/>
              </a:srgbClr>
            </a:outerShdw>
          </a:effectLst>
        </p:spPr>
        <p:txBody>
          <a:bodyPr lIns="45719" rIns="45719" anchor="ctr"/>
          <a:lstStyle/>
          <a:p>
            <a:pPr algn="ctr">
              <a:defRPr sz="1400">
                <a:solidFill>
                  <a:srgbClr val="FFFFFF"/>
                </a:solidFill>
                <a:latin typeface="AlibabaPuHuiTi_2_65_Medium"/>
                <a:ea typeface="AlibabaPuHuiTi_2_65_Medium"/>
                <a:cs typeface="AlibabaPuHuiTi_2_65_Medium"/>
                <a:sym typeface="AlibabaPuHuiTi_2_65_Medium"/>
              </a:defRPr>
            </a:pPr>
          </a:p>
        </p:txBody>
      </p:sp>
      <p:sp>
        <p:nvSpPr>
          <p:cNvPr id="761" name="03"/>
          <p:cNvSpPr txBox="1"/>
          <p:nvPr/>
        </p:nvSpPr>
        <p:spPr>
          <a:xfrm>
            <a:off x="6886771" y="4332307"/>
            <a:ext cx="354879" cy="345441"/>
          </a:xfrm>
          <a:prstGeom prst="rect">
            <a:avLst/>
          </a:prstGeom>
          <a:ln w="12700">
            <a:miter lim="400000"/>
          </a:ln>
        </p:spPr>
        <p:txBody>
          <a:bodyPr lIns="45719" rIns="45719" anchor="ctr">
            <a:spAutoFit/>
          </a:bodyPr>
          <a:lstStyle>
            <a:lvl1pPr algn="ctr">
              <a:defRPr sz="1400">
                <a:solidFill>
                  <a:srgbClr val="FFFFFF"/>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03</a:t>
            </a:r>
            <a:endParaRPr>
              <a:latin typeface="HarmonyOS Sans SC" panose="00000500000000000000" charset="-122"/>
              <a:ea typeface="HarmonyOS Sans SC" panose="00000500000000000000" charset="-122"/>
            </a:endParaRPr>
          </a:p>
        </p:txBody>
      </p:sp>
      <p:sp>
        <p:nvSpPr>
          <p:cNvPr id="762" name="圆形"/>
          <p:cNvSpPr/>
          <p:nvPr/>
        </p:nvSpPr>
        <p:spPr>
          <a:xfrm>
            <a:off x="6748615" y="5199803"/>
            <a:ext cx="631191" cy="631193"/>
          </a:xfrm>
          <a:prstGeom prst="ellipse">
            <a:avLst/>
          </a:prstGeom>
          <a:solidFill>
            <a:srgbClr val="2A64E3"/>
          </a:solidFill>
          <a:ln w="12700">
            <a:miter lim="400000"/>
          </a:ln>
          <a:effectLst>
            <a:outerShdw blurRad="254000" dist="203200" dir="5400000" rotWithShape="0">
              <a:srgbClr val="535353">
                <a:alpha val="23000"/>
              </a:srgbClr>
            </a:outerShdw>
          </a:effectLst>
        </p:spPr>
        <p:txBody>
          <a:bodyPr lIns="45719" rIns="45719" anchor="ctr"/>
          <a:lstStyle/>
          <a:p>
            <a:pPr algn="ctr">
              <a:defRPr sz="1400">
                <a:solidFill>
                  <a:srgbClr val="FFFFFF"/>
                </a:solidFill>
                <a:latin typeface="AlibabaPuHuiTi_2_65_Medium"/>
                <a:ea typeface="AlibabaPuHuiTi_2_65_Medium"/>
                <a:cs typeface="AlibabaPuHuiTi_2_65_Medium"/>
                <a:sym typeface="AlibabaPuHuiTi_2_65_Medium"/>
              </a:defRPr>
            </a:pPr>
          </a:p>
        </p:txBody>
      </p:sp>
      <p:sp>
        <p:nvSpPr>
          <p:cNvPr id="763" name="04"/>
          <p:cNvSpPr txBox="1"/>
          <p:nvPr/>
        </p:nvSpPr>
        <p:spPr>
          <a:xfrm>
            <a:off x="6886771" y="5342679"/>
            <a:ext cx="354879" cy="345441"/>
          </a:xfrm>
          <a:prstGeom prst="rect">
            <a:avLst/>
          </a:prstGeom>
          <a:ln w="12700">
            <a:miter lim="400000"/>
          </a:ln>
        </p:spPr>
        <p:txBody>
          <a:bodyPr lIns="45719" rIns="45719" anchor="ctr">
            <a:spAutoFit/>
          </a:bodyPr>
          <a:lstStyle>
            <a:lvl1pPr algn="ctr">
              <a:defRPr sz="1400">
                <a:solidFill>
                  <a:srgbClr val="FFFFFF"/>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04</a:t>
            </a:r>
            <a:endParaRPr>
              <a:latin typeface="HarmonyOS Sans SC" panose="00000500000000000000" charset="-122"/>
              <a:ea typeface="HarmonyOS Sans SC" panose="00000500000000000000" charset="-122"/>
            </a:endParaRPr>
          </a:p>
        </p:txBody>
      </p:sp>
      <p:sp>
        <p:nvSpPr>
          <p:cNvPr id="764" name="文本框 11"/>
          <p:cNvSpPr txBox="1"/>
          <p:nvPr/>
        </p:nvSpPr>
        <p:spPr>
          <a:xfrm>
            <a:off x="5173591" y="2721498"/>
            <a:ext cx="5087053" cy="783590"/>
          </a:xfrm>
          <a:prstGeom prst="rect">
            <a:avLst/>
          </a:prstGeom>
          <a:ln w="12700">
            <a:miter lim="400000"/>
          </a:ln>
        </p:spPr>
        <p:txBody>
          <a:bodyPr lIns="45719" rIns="45719">
            <a:spAutoFit/>
          </a:bodyPr>
          <a:lstStyle>
            <a:lvl1pPr>
              <a:lnSpc>
                <a:spcPct val="150000"/>
              </a:lnSpc>
              <a:defRPr sz="1000">
                <a:solidFill>
                  <a:srgbClr val="FFFFFF"/>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a:t>
            </a:r>
            <a:r>
              <a:rPr>
                <a:latin typeface="HarmonyOS Sans SC" panose="00000500000000000000" charset="-122"/>
                <a:ea typeface="HarmonyOS Sans SC" panose="00000500000000000000" charset="-122"/>
              </a:rPr>
              <a:t>详细文本描述，建议与标题相关并符合整体语言风格此处添加详细文本描述此处添加详细文本描述此处添加详细文本描述此处添加详细文本描述此处添加详细文本描述，建议与标题相关并符合整体语言风格</a:t>
            </a:r>
            <a:endParaRPr>
              <a:latin typeface="HarmonyOS Sans SC" panose="00000500000000000000" charset="-122"/>
              <a:ea typeface="HarmonyOS Sans SC" panose="00000500000000000000" charset="-122"/>
            </a:endParaRPr>
          </a:p>
        </p:txBody>
      </p:sp>
      <p:sp>
        <p:nvSpPr>
          <p:cNvPr id="765" name="文本框 12"/>
          <p:cNvSpPr txBox="1"/>
          <p:nvPr/>
        </p:nvSpPr>
        <p:spPr>
          <a:xfrm>
            <a:off x="5173591" y="2155581"/>
            <a:ext cx="2119242" cy="460375"/>
          </a:xfrm>
          <a:prstGeom prst="rect">
            <a:avLst/>
          </a:prstGeom>
          <a:ln w="12700">
            <a:miter lim="400000"/>
          </a:ln>
        </p:spPr>
        <p:txBody>
          <a:bodyPr lIns="45719" rIns="45719">
            <a:spAutoFit/>
          </a:bodyPr>
          <a:lstStyle>
            <a:lvl1pPr>
              <a:lnSpc>
                <a:spcPct val="150000"/>
              </a:lnSpc>
              <a:defRPr sz="1600" b="1">
                <a:solidFill>
                  <a:srgbClr val="FFFFFF"/>
                </a:solidFill>
                <a:latin typeface="AlibabaPuHuiTi_2_75_SemiBold"/>
                <a:ea typeface="AlibabaPuHuiTi_2_75_SemiBold"/>
                <a:cs typeface="AlibabaPuHuiTi_2_75_SemiBold"/>
                <a:sym typeface="AlibabaPuHuiTi_2_75_SemiBold"/>
              </a:defRPr>
            </a:lvl1pPr>
          </a:lstStyle>
          <a:p>
            <a:r>
              <a:rPr>
                <a:latin typeface="HarmonyOS Sans SC Medium" panose="00000600000000000000" charset="-122"/>
                <a:ea typeface="HarmonyOS Sans SC Medium" panose="00000600000000000000" charset="-122"/>
              </a:rPr>
              <a:t>输入文本</a:t>
            </a:r>
            <a:endParaRPr>
              <a:latin typeface="HarmonyOS Sans SC Medium" panose="00000600000000000000" charset="-122"/>
              <a:ea typeface="HarmonyOS Sans SC Medium" panose="00000600000000000000" charset="-122"/>
            </a:endParaRPr>
          </a:p>
        </p:txBody>
      </p:sp>
      <p:sp>
        <p:nvSpPr>
          <p:cNvPr id="766" name="文本框 13"/>
          <p:cNvSpPr txBox="1"/>
          <p:nvPr/>
        </p:nvSpPr>
        <p:spPr>
          <a:xfrm>
            <a:off x="2584888" y="4005064"/>
            <a:ext cx="2119242" cy="414020"/>
          </a:xfrm>
          <a:prstGeom prst="rect">
            <a:avLst/>
          </a:prstGeom>
          <a:ln w="12700">
            <a:miter lim="400000"/>
          </a:ln>
        </p:spPr>
        <p:txBody>
          <a:bodyPr lIns="45719" rIns="45719">
            <a:spAutoFit/>
          </a:bodyPr>
          <a:lstStyle>
            <a:lvl1pPr>
              <a:lnSpc>
                <a:spcPct val="150000"/>
              </a:lnSpc>
              <a:defRPr sz="1400">
                <a:solidFill>
                  <a:srgbClr val="40404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工作计划</a:t>
            </a:r>
            <a:endParaRPr>
              <a:latin typeface="HarmonyOS Sans SC" panose="00000500000000000000" charset="-122"/>
              <a:ea typeface="HarmonyOS Sans SC" panose="00000500000000000000" charset="-122"/>
            </a:endParaRPr>
          </a:p>
        </p:txBody>
      </p:sp>
      <p:sp>
        <p:nvSpPr>
          <p:cNvPr id="767" name="文本框 14"/>
          <p:cNvSpPr txBox="1"/>
          <p:nvPr/>
        </p:nvSpPr>
        <p:spPr>
          <a:xfrm>
            <a:off x="2584888" y="4403166"/>
            <a:ext cx="2926820" cy="535941"/>
          </a:xfrm>
          <a:prstGeom prst="rect">
            <a:avLst/>
          </a:prstGeom>
          <a:ln w="12700">
            <a:miter lim="400000"/>
          </a:ln>
        </p:spPr>
        <p:txBody>
          <a:bodyPr lIns="45719" rIns="45719">
            <a:spAutoFit/>
          </a:bodyPr>
          <a:lstStyle>
            <a:lvl1pPr>
              <a:lnSpc>
                <a:spcPct val="150000"/>
              </a:lnSpc>
              <a:defRPr sz="1000">
                <a:solidFill>
                  <a:srgbClr val="595959"/>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在此处添加内容在此次添加内容在此处添加内容在此次添加内容在</a:t>
            </a:r>
            <a:endParaRPr>
              <a:latin typeface="HarmonyOS Sans SC" panose="00000500000000000000" charset="-122"/>
              <a:ea typeface="HarmonyOS Sans SC" panose="00000500000000000000" charset="-122"/>
            </a:endParaRPr>
          </a:p>
        </p:txBody>
      </p:sp>
      <p:sp>
        <p:nvSpPr>
          <p:cNvPr id="768" name="文本框 15"/>
          <p:cNvSpPr txBox="1"/>
          <p:nvPr/>
        </p:nvSpPr>
        <p:spPr>
          <a:xfrm>
            <a:off x="2584888" y="5467289"/>
            <a:ext cx="2926820" cy="535941"/>
          </a:xfrm>
          <a:prstGeom prst="rect">
            <a:avLst/>
          </a:prstGeom>
          <a:ln w="12700">
            <a:miter lim="400000"/>
          </a:ln>
        </p:spPr>
        <p:txBody>
          <a:bodyPr lIns="45719" rIns="45719">
            <a:spAutoFit/>
          </a:bodyPr>
          <a:lstStyle>
            <a:lvl1pPr>
              <a:lnSpc>
                <a:spcPct val="150000"/>
              </a:lnSpc>
              <a:defRPr sz="1000">
                <a:solidFill>
                  <a:srgbClr val="595959"/>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在此处添加内容在此次添加内容在此处添加内容在此次添加内容在</a:t>
            </a:r>
            <a:endParaRPr>
              <a:latin typeface="HarmonyOS Sans SC" panose="00000500000000000000" charset="-122"/>
              <a:ea typeface="HarmonyOS Sans SC" panose="00000500000000000000" charset="-122"/>
            </a:endParaRPr>
          </a:p>
        </p:txBody>
      </p:sp>
      <p:sp>
        <p:nvSpPr>
          <p:cNvPr id="769" name="文本框 16"/>
          <p:cNvSpPr txBox="1"/>
          <p:nvPr/>
        </p:nvSpPr>
        <p:spPr>
          <a:xfrm>
            <a:off x="2584888" y="5069185"/>
            <a:ext cx="2119242" cy="345441"/>
          </a:xfrm>
          <a:prstGeom prst="rect">
            <a:avLst/>
          </a:prstGeom>
          <a:ln w="12700">
            <a:miter lim="400000"/>
          </a:ln>
        </p:spPr>
        <p:txBody>
          <a:bodyPr lIns="45719" rIns="45719">
            <a:spAutoFit/>
          </a:bodyPr>
          <a:lstStyle>
            <a:lvl1pPr>
              <a:lnSpc>
                <a:spcPct val="150000"/>
              </a:lnSpc>
              <a:defRPr sz="1400">
                <a:solidFill>
                  <a:srgbClr val="40404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工作计划</a:t>
            </a:r>
            <a:endParaRPr>
              <a:latin typeface="HarmonyOS Sans SC" panose="00000500000000000000" charset="-122"/>
              <a:ea typeface="HarmonyOS Sans SC" panose="00000500000000000000" charset="-122"/>
            </a:endParaRPr>
          </a:p>
        </p:txBody>
      </p:sp>
      <p:sp>
        <p:nvSpPr>
          <p:cNvPr id="770" name="文本框 17"/>
          <p:cNvSpPr txBox="1"/>
          <p:nvPr/>
        </p:nvSpPr>
        <p:spPr>
          <a:xfrm>
            <a:off x="7688865" y="4403166"/>
            <a:ext cx="2926820" cy="535941"/>
          </a:xfrm>
          <a:prstGeom prst="rect">
            <a:avLst/>
          </a:prstGeom>
          <a:ln w="12700">
            <a:miter lim="400000"/>
          </a:ln>
        </p:spPr>
        <p:txBody>
          <a:bodyPr lIns="45719" rIns="45719">
            <a:spAutoFit/>
          </a:bodyPr>
          <a:lstStyle>
            <a:lvl1pPr>
              <a:lnSpc>
                <a:spcPct val="150000"/>
              </a:lnSpc>
              <a:defRPr sz="1000">
                <a:solidFill>
                  <a:srgbClr val="595959"/>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在此处添加内容在此次添加内容在此处添加内容在此次添加内容在</a:t>
            </a:r>
            <a:endParaRPr>
              <a:latin typeface="HarmonyOS Sans SC" panose="00000500000000000000" charset="-122"/>
              <a:ea typeface="HarmonyOS Sans SC" panose="00000500000000000000" charset="-122"/>
            </a:endParaRPr>
          </a:p>
        </p:txBody>
      </p:sp>
      <p:sp>
        <p:nvSpPr>
          <p:cNvPr id="771" name="文本框 18"/>
          <p:cNvSpPr txBox="1"/>
          <p:nvPr/>
        </p:nvSpPr>
        <p:spPr>
          <a:xfrm>
            <a:off x="7688865" y="4005064"/>
            <a:ext cx="2119242" cy="345441"/>
          </a:xfrm>
          <a:prstGeom prst="rect">
            <a:avLst/>
          </a:prstGeom>
          <a:ln w="12700">
            <a:miter lim="400000"/>
          </a:ln>
        </p:spPr>
        <p:txBody>
          <a:bodyPr lIns="45719" rIns="45719">
            <a:spAutoFit/>
          </a:bodyPr>
          <a:lstStyle>
            <a:lvl1pPr>
              <a:lnSpc>
                <a:spcPct val="150000"/>
              </a:lnSpc>
              <a:defRPr sz="1400">
                <a:solidFill>
                  <a:srgbClr val="40404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工作计划</a:t>
            </a:r>
            <a:endParaRPr>
              <a:latin typeface="HarmonyOS Sans SC" panose="00000500000000000000" charset="-122"/>
              <a:ea typeface="HarmonyOS Sans SC" panose="00000500000000000000" charset="-122"/>
            </a:endParaRPr>
          </a:p>
        </p:txBody>
      </p:sp>
      <p:sp>
        <p:nvSpPr>
          <p:cNvPr id="772" name="文本框 19"/>
          <p:cNvSpPr txBox="1"/>
          <p:nvPr/>
        </p:nvSpPr>
        <p:spPr>
          <a:xfrm>
            <a:off x="7688865" y="5467289"/>
            <a:ext cx="2926820" cy="535941"/>
          </a:xfrm>
          <a:prstGeom prst="rect">
            <a:avLst/>
          </a:prstGeom>
          <a:ln w="12700">
            <a:miter lim="400000"/>
          </a:ln>
        </p:spPr>
        <p:txBody>
          <a:bodyPr lIns="45719" rIns="45719">
            <a:spAutoFit/>
          </a:bodyPr>
          <a:lstStyle>
            <a:lvl1pPr>
              <a:lnSpc>
                <a:spcPct val="150000"/>
              </a:lnSpc>
              <a:defRPr sz="1000">
                <a:solidFill>
                  <a:srgbClr val="595959"/>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在此处添加内容在此次添加内容在此处添加内容在此次添加内容在</a:t>
            </a:r>
            <a:endParaRPr>
              <a:latin typeface="HarmonyOS Sans SC" panose="00000500000000000000" charset="-122"/>
              <a:ea typeface="HarmonyOS Sans SC" panose="00000500000000000000" charset="-122"/>
            </a:endParaRPr>
          </a:p>
        </p:txBody>
      </p:sp>
      <p:sp>
        <p:nvSpPr>
          <p:cNvPr id="773" name="文本框 20"/>
          <p:cNvSpPr txBox="1"/>
          <p:nvPr/>
        </p:nvSpPr>
        <p:spPr>
          <a:xfrm>
            <a:off x="7688865" y="5069185"/>
            <a:ext cx="2119242" cy="345441"/>
          </a:xfrm>
          <a:prstGeom prst="rect">
            <a:avLst/>
          </a:prstGeom>
          <a:ln w="12700">
            <a:miter lim="400000"/>
          </a:ln>
        </p:spPr>
        <p:txBody>
          <a:bodyPr lIns="45719" rIns="45719">
            <a:spAutoFit/>
          </a:bodyPr>
          <a:lstStyle>
            <a:lvl1pPr>
              <a:lnSpc>
                <a:spcPct val="150000"/>
              </a:lnSpc>
              <a:defRPr sz="1400">
                <a:solidFill>
                  <a:srgbClr val="40404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工作计划</a:t>
            </a:r>
            <a:endParaRPr>
              <a:latin typeface="HarmonyOS Sans SC" panose="00000500000000000000" charset="-122"/>
              <a:ea typeface="HarmonyOS Sans SC" panose="00000500000000000000" charset="-122"/>
            </a:endParaRPr>
          </a:p>
        </p:txBody>
      </p:sp>
      <p:sp>
        <p:nvSpPr>
          <p:cNvPr id="774" name="直接连接符 21"/>
          <p:cNvSpPr/>
          <p:nvPr/>
        </p:nvSpPr>
        <p:spPr>
          <a:xfrm>
            <a:off x="5240440" y="2602204"/>
            <a:ext cx="325150" cy="1"/>
          </a:xfrm>
          <a:prstGeom prst="line">
            <a:avLst/>
          </a:prstGeom>
          <a:ln w="19050">
            <a:solidFill>
              <a:srgbClr val="FFFFFF"/>
            </a:solidFill>
            <a:miter/>
          </a:ln>
        </p:spPr>
        <p:txBody>
          <a:bodyPr lIns="45719" rIns="45719"/>
          <a:lstStyle/>
          <a:p/>
        </p:txBody>
      </p:sp>
      <p:pic>
        <p:nvPicPr>
          <p:cNvPr id="775" name="b9103699cfc5c3d0af5973693818c4961a3bae53ad84d-G3QvIn.jpeg" descr="b9103699cfc5c3d0af5973693818c4961a3bae53ad84d-G3QvIn.jpeg"/>
          <p:cNvPicPr>
            <a:picLocks noChangeAspect="1"/>
          </p:cNvPicPr>
          <p:nvPr/>
        </p:nvPicPr>
        <p:blipFill>
          <a:blip r:embed="rId3"/>
          <a:srcRect l="7590" r="7588" b="6"/>
          <a:stretch>
            <a:fillRect/>
          </a:stretch>
        </p:blipFill>
        <p:spPr>
          <a:xfrm>
            <a:off x="1386527" y="1797167"/>
            <a:ext cx="3046413" cy="2012951"/>
          </a:xfrm>
          <a:custGeom>
            <a:avLst/>
            <a:gdLst/>
            <a:ahLst/>
            <a:cxnLst>
              <a:cxn ang="0">
                <a:pos x="wd2" y="hd2"/>
              </a:cxn>
              <a:cxn ang="5400000">
                <a:pos x="wd2" y="hd2"/>
              </a:cxn>
              <a:cxn ang="10800000">
                <a:pos x="wd2" y="hd2"/>
              </a:cxn>
              <a:cxn ang="16200000">
                <a:pos x="wd2" y="hd2"/>
              </a:cxn>
            </a:cxnLst>
            <a:rect l="0" t="0" r="r" b="b"/>
            <a:pathLst>
              <a:path w="21600" h="21600" extrusionOk="0">
                <a:moveTo>
                  <a:pt x="343" y="0"/>
                </a:moveTo>
                <a:cubicBezTo>
                  <a:pt x="154" y="0"/>
                  <a:pt x="0" y="225"/>
                  <a:pt x="0" y="503"/>
                </a:cubicBezTo>
                <a:lnTo>
                  <a:pt x="0" y="21102"/>
                </a:lnTo>
                <a:cubicBezTo>
                  <a:pt x="0" y="21379"/>
                  <a:pt x="154" y="21600"/>
                  <a:pt x="343" y="21600"/>
                </a:cubicBezTo>
                <a:lnTo>
                  <a:pt x="21257" y="21600"/>
                </a:lnTo>
                <a:cubicBezTo>
                  <a:pt x="21446" y="21600"/>
                  <a:pt x="21600" y="21379"/>
                  <a:pt x="21600" y="21102"/>
                </a:cubicBezTo>
                <a:lnTo>
                  <a:pt x="21600" y="503"/>
                </a:lnTo>
                <a:cubicBezTo>
                  <a:pt x="21600" y="225"/>
                  <a:pt x="21446" y="0"/>
                  <a:pt x="21257" y="0"/>
                </a:cubicBezTo>
                <a:lnTo>
                  <a:pt x="343" y="0"/>
                </a:lnTo>
                <a:close/>
              </a:path>
            </a:pathLst>
          </a:custGeom>
          <a:ln w="12700">
            <a:miter lim="400000"/>
            <a:headEnd/>
            <a:tailEnd/>
          </a:ln>
        </p:spPr>
      </p:pic>
    </p:spTree>
    <p:custDataLst>
      <p:tags r:id="rId4"/>
    </p:custDataLst>
  </p:cSld>
  <p:clrMapOvr>
    <a:masterClrMapping/>
  </p:clrMapOvr>
  <p:timing>
    <p:tnLst>
      <p:par>
        <p:cTn id="1" dur="indefinite" restart="never" fill="hold"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14" name="矩形 19"/>
          <p:cNvSpPr/>
          <p:nvPr/>
        </p:nvSpPr>
        <p:spPr>
          <a:xfrm rot="10800000">
            <a:off x="5098842" y="2016870"/>
            <a:ext cx="5828240" cy="3431397"/>
          </a:xfrm>
          <a:custGeom>
            <a:avLst/>
            <a:gdLst/>
            <a:ahLst/>
            <a:cxnLst>
              <a:cxn ang="0">
                <a:pos x="wd2" y="hd2"/>
              </a:cxn>
              <a:cxn ang="5400000">
                <a:pos x="wd2" y="hd2"/>
              </a:cxn>
              <a:cxn ang="10800000">
                <a:pos x="wd2" y="hd2"/>
              </a:cxn>
              <a:cxn ang="16200000">
                <a:pos x="wd2" y="hd2"/>
              </a:cxn>
            </a:cxnLst>
            <a:rect l="0" t="0" r="r" b="b"/>
            <a:pathLst>
              <a:path w="21518" h="21598" extrusionOk="0">
                <a:moveTo>
                  <a:pt x="399" y="0"/>
                </a:moveTo>
                <a:lnTo>
                  <a:pt x="13165" y="87"/>
                </a:lnTo>
                <a:cubicBezTo>
                  <a:pt x="13321" y="88"/>
                  <a:pt x="13461" y="194"/>
                  <a:pt x="13525" y="359"/>
                </a:cubicBezTo>
                <a:lnTo>
                  <a:pt x="21483" y="20953"/>
                </a:lnTo>
                <a:cubicBezTo>
                  <a:pt x="21600" y="21256"/>
                  <a:pt x="21408" y="21598"/>
                  <a:pt x="21121" y="21598"/>
                </a:cubicBezTo>
                <a:lnTo>
                  <a:pt x="396" y="21598"/>
                </a:lnTo>
                <a:cubicBezTo>
                  <a:pt x="178" y="21598"/>
                  <a:pt x="0" y="21393"/>
                  <a:pt x="0" y="21140"/>
                </a:cubicBezTo>
                <a:lnTo>
                  <a:pt x="0" y="457"/>
                </a:lnTo>
                <a:cubicBezTo>
                  <a:pt x="0" y="204"/>
                  <a:pt x="179" y="-2"/>
                  <a:pt x="399" y="0"/>
                </a:cubicBezTo>
              </a:path>
            </a:pathLst>
          </a:custGeom>
          <a:solidFill>
            <a:srgbClr val="FFFFFF"/>
          </a:solidFill>
          <a:ln w="12700">
            <a:solidFill>
              <a:srgbClr val="2A64E3"/>
            </a:solidFill>
            <a:miter/>
          </a:ln>
          <a:effectLst>
            <a:outerShdw blurRad="101600" dist="76200" dir="5400000" rotWithShape="0">
              <a:srgbClr val="354B59">
                <a:alpha val="13000"/>
              </a:srgbClr>
            </a:outerShdw>
          </a:effectLst>
        </p:spPr>
        <p:txBody>
          <a:bodyPr lIns="45719" rIns="45719" anchor="ctr"/>
          <a:lstStyle/>
          <a:p>
            <a:pPr algn="ctr">
              <a:defRPr>
                <a:solidFill>
                  <a:srgbClr val="2A64E3"/>
                </a:solidFill>
                <a:latin typeface="AlibabaPuHuiTi_2_65_Medium"/>
                <a:ea typeface="AlibabaPuHuiTi_2_65_Medium"/>
                <a:cs typeface="AlibabaPuHuiTi_2_65_Medium"/>
                <a:sym typeface="AlibabaPuHuiTi_2_65_Medium"/>
              </a:defRPr>
            </a:pPr>
          </a:p>
        </p:txBody>
      </p:sp>
      <p:sp>
        <p:nvSpPr>
          <p:cNvPr id="815" name="TextBox 21"/>
          <p:cNvSpPr txBox="1"/>
          <p:nvPr/>
        </p:nvSpPr>
        <p:spPr>
          <a:xfrm>
            <a:off x="7510089" y="3097710"/>
            <a:ext cx="3113663" cy="535941"/>
          </a:xfrm>
          <a:prstGeom prst="rect">
            <a:avLst/>
          </a:prstGeom>
          <a:ln w="12700">
            <a:miter lim="400000"/>
          </a:ln>
        </p:spPr>
        <p:txBody>
          <a:bodyPr lIns="45719" rIns="45719">
            <a:spAutoFit/>
          </a:bodyPr>
          <a:lstStyle>
            <a:lvl1pPr marL="171450" indent="-171450">
              <a:lnSpc>
                <a:spcPct val="150000"/>
              </a:lnSpc>
              <a:buSzPct val="100000"/>
              <a:buFont typeface="AlibabaPuHuiTi_2_55_Regular"/>
              <a:buChar char="•"/>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a:t>
            </a:r>
            <a:endParaRPr>
              <a:latin typeface="HarmonyOS Sans SC" panose="00000500000000000000" charset="-122"/>
              <a:ea typeface="HarmonyOS Sans SC" panose="00000500000000000000" charset="-122"/>
            </a:endParaRPr>
          </a:p>
        </p:txBody>
      </p:sp>
      <p:sp>
        <p:nvSpPr>
          <p:cNvPr id="816" name="TextBox 21"/>
          <p:cNvSpPr txBox="1"/>
          <p:nvPr/>
        </p:nvSpPr>
        <p:spPr>
          <a:xfrm>
            <a:off x="7510089" y="3708717"/>
            <a:ext cx="3113663" cy="535941"/>
          </a:xfrm>
          <a:prstGeom prst="rect">
            <a:avLst/>
          </a:prstGeom>
          <a:ln w="12700">
            <a:miter lim="400000"/>
          </a:ln>
        </p:spPr>
        <p:txBody>
          <a:bodyPr lIns="45719" rIns="45719">
            <a:spAutoFit/>
          </a:bodyPr>
          <a:lstStyle>
            <a:lvl1pPr marL="171450" indent="-171450">
              <a:lnSpc>
                <a:spcPct val="150000"/>
              </a:lnSpc>
              <a:buSzPct val="100000"/>
              <a:buFont typeface="AlibabaPuHuiTi_2_55_Regular"/>
              <a:buChar char="•"/>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a:t>
            </a:r>
            <a:endParaRPr>
              <a:latin typeface="HarmonyOS Sans SC" panose="00000500000000000000" charset="-122"/>
              <a:ea typeface="HarmonyOS Sans SC" panose="00000500000000000000" charset="-122"/>
            </a:endParaRPr>
          </a:p>
        </p:txBody>
      </p:sp>
      <p:sp>
        <p:nvSpPr>
          <p:cNvPr id="817" name="TextBox 21"/>
          <p:cNvSpPr txBox="1"/>
          <p:nvPr/>
        </p:nvSpPr>
        <p:spPr>
          <a:xfrm>
            <a:off x="7510089" y="4319725"/>
            <a:ext cx="3113663" cy="535941"/>
          </a:xfrm>
          <a:prstGeom prst="rect">
            <a:avLst/>
          </a:prstGeom>
          <a:ln w="12700">
            <a:miter lim="400000"/>
          </a:ln>
        </p:spPr>
        <p:txBody>
          <a:bodyPr lIns="45719" rIns="45719">
            <a:spAutoFit/>
          </a:bodyPr>
          <a:lstStyle>
            <a:lvl1pPr marL="171450" indent="-171450">
              <a:lnSpc>
                <a:spcPct val="150000"/>
              </a:lnSpc>
              <a:buSzPct val="100000"/>
              <a:buFont typeface="AlibabaPuHuiTi_2_55_Regular"/>
              <a:buChar char="•"/>
              <a:defRPr sz="1000" spc="100">
                <a:solidFill>
                  <a:srgbClr val="80808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a:t>
            </a:r>
            <a:endParaRPr>
              <a:latin typeface="HarmonyOS Sans SC" panose="00000500000000000000" charset="-122"/>
              <a:ea typeface="HarmonyOS Sans SC" panose="00000500000000000000" charset="-122"/>
            </a:endParaRPr>
          </a:p>
        </p:txBody>
      </p:sp>
      <p:sp>
        <p:nvSpPr>
          <p:cNvPr id="818" name="直接连接符 12"/>
          <p:cNvSpPr/>
          <p:nvPr/>
        </p:nvSpPr>
        <p:spPr>
          <a:xfrm>
            <a:off x="7457634" y="2921827"/>
            <a:ext cx="3092407" cy="1"/>
          </a:xfrm>
          <a:prstGeom prst="line">
            <a:avLst/>
          </a:prstGeom>
          <a:ln w="6350">
            <a:solidFill>
              <a:srgbClr val="2A64E3"/>
            </a:solidFill>
            <a:miter/>
          </a:ln>
        </p:spPr>
        <p:txBody>
          <a:bodyPr lIns="45719" rIns="45719"/>
          <a:lstStyle/>
          <a:p/>
        </p:txBody>
      </p:sp>
      <p:sp>
        <p:nvSpPr>
          <p:cNvPr id="819" name="任意多边形: 形状 56"/>
          <p:cNvSpPr/>
          <p:nvPr/>
        </p:nvSpPr>
        <p:spPr>
          <a:xfrm>
            <a:off x="10307696" y="4902036"/>
            <a:ext cx="619385" cy="546232"/>
          </a:xfrm>
          <a:custGeom>
            <a:avLst/>
            <a:gdLst/>
            <a:ahLst/>
            <a:cxnLst>
              <a:cxn ang="0">
                <a:pos x="wd2" y="hd2"/>
              </a:cxn>
              <a:cxn ang="5400000">
                <a:pos x="wd2" y="hd2"/>
              </a:cxn>
              <a:cxn ang="10800000">
                <a:pos x="wd2" y="hd2"/>
              </a:cxn>
              <a:cxn ang="16200000">
                <a:pos x="wd2" y="hd2"/>
              </a:cxn>
            </a:cxnLst>
            <a:rect l="0" t="0" r="r" b="b"/>
            <a:pathLst>
              <a:path w="21600" h="21600" extrusionOk="0">
                <a:moveTo>
                  <a:pt x="19049" y="0"/>
                </a:moveTo>
                <a:cubicBezTo>
                  <a:pt x="19706" y="0"/>
                  <a:pt x="20356" y="38"/>
                  <a:pt x="20997" y="112"/>
                </a:cubicBezTo>
                <a:lnTo>
                  <a:pt x="21600" y="216"/>
                </a:lnTo>
                <a:lnTo>
                  <a:pt x="21600" y="19590"/>
                </a:lnTo>
                <a:cubicBezTo>
                  <a:pt x="21600" y="20700"/>
                  <a:pt x="20807" y="21600"/>
                  <a:pt x="19828" y="21600"/>
                </a:cubicBezTo>
                <a:lnTo>
                  <a:pt x="0" y="21600"/>
                </a:lnTo>
                <a:cubicBezTo>
                  <a:pt x="0" y="9671"/>
                  <a:pt x="8528" y="0"/>
                  <a:pt x="19049" y="0"/>
                </a:cubicBezTo>
                <a:close/>
              </a:path>
            </a:pathLst>
          </a:custGeom>
          <a:solidFill>
            <a:srgbClr val="2A64E3"/>
          </a:solidFill>
          <a:ln w="12700">
            <a:miter lim="400000"/>
          </a:ln>
        </p:spPr>
        <p:txBody>
          <a:bodyPr lIns="45719" rIns="45719" anchor="ctr"/>
          <a:lstStyle/>
          <a:p>
            <a:pPr algn="ctr">
              <a:defRPr>
                <a:solidFill>
                  <a:srgbClr val="2A64E3"/>
                </a:solidFill>
                <a:latin typeface="AlibabaPuHuiTi_2_65_Medium"/>
                <a:ea typeface="AlibabaPuHuiTi_2_65_Medium"/>
                <a:cs typeface="AlibabaPuHuiTi_2_65_Medium"/>
                <a:sym typeface="AlibabaPuHuiTi_2_65_Medium"/>
              </a:defRPr>
            </a:pPr>
          </a:p>
        </p:txBody>
      </p:sp>
      <p:sp>
        <p:nvSpPr>
          <p:cNvPr id="820" name="矩形 19"/>
          <p:cNvSpPr/>
          <p:nvPr/>
        </p:nvSpPr>
        <p:spPr>
          <a:xfrm>
            <a:off x="1264921" y="2018391"/>
            <a:ext cx="5828239" cy="3431397"/>
          </a:xfrm>
          <a:custGeom>
            <a:avLst/>
            <a:gdLst/>
            <a:ahLst/>
            <a:cxnLst>
              <a:cxn ang="0">
                <a:pos x="wd2" y="hd2"/>
              </a:cxn>
              <a:cxn ang="5400000">
                <a:pos x="wd2" y="hd2"/>
              </a:cxn>
              <a:cxn ang="10800000">
                <a:pos x="wd2" y="hd2"/>
              </a:cxn>
              <a:cxn ang="16200000">
                <a:pos x="wd2" y="hd2"/>
              </a:cxn>
            </a:cxnLst>
            <a:rect l="0" t="0" r="r" b="b"/>
            <a:pathLst>
              <a:path w="21518" h="21598" extrusionOk="0">
                <a:moveTo>
                  <a:pt x="399" y="0"/>
                </a:moveTo>
                <a:lnTo>
                  <a:pt x="13165" y="87"/>
                </a:lnTo>
                <a:cubicBezTo>
                  <a:pt x="13321" y="88"/>
                  <a:pt x="13461" y="194"/>
                  <a:pt x="13525" y="359"/>
                </a:cubicBezTo>
                <a:lnTo>
                  <a:pt x="21483" y="20953"/>
                </a:lnTo>
                <a:cubicBezTo>
                  <a:pt x="21600" y="21256"/>
                  <a:pt x="21408" y="21598"/>
                  <a:pt x="21121" y="21598"/>
                </a:cubicBezTo>
                <a:lnTo>
                  <a:pt x="396" y="21598"/>
                </a:lnTo>
                <a:cubicBezTo>
                  <a:pt x="178" y="21598"/>
                  <a:pt x="0" y="21393"/>
                  <a:pt x="0" y="21140"/>
                </a:cubicBezTo>
                <a:lnTo>
                  <a:pt x="0" y="457"/>
                </a:lnTo>
                <a:cubicBezTo>
                  <a:pt x="0" y="204"/>
                  <a:pt x="179" y="-2"/>
                  <a:pt x="399" y="0"/>
                </a:cubicBezTo>
              </a:path>
            </a:pathLst>
          </a:custGeom>
          <a:gradFill>
            <a:gsLst>
              <a:gs pos="0">
                <a:srgbClr val="2A64E3"/>
              </a:gs>
              <a:gs pos="100000">
                <a:srgbClr val="E3EFF8"/>
              </a:gs>
            </a:gsLst>
            <a:lin ang="138497"/>
          </a:gradFill>
          <a:ln w="12700">
            <a:solidFill>
              <a:srgbClr val="BDDBE2"/>
            </a:solidFill>
            <a:miter/>
          </a:ln>
        </p:spPr>
        <p:txBody>
          <a:bodyPr lIns="45719" rIns="45719" anchor="ctr"/>
          <a:lstStyle/>
          <a:p>
            <a:pPr algn="ctr">
              <a:defRPr>
                <a:solidFill>
                  <a:srgbClr val="2A64E3"/>
                </a:solidFill>
                <a:latin typeface="AlibabaPuHuiTi_2_65_Medium"/>
                <a:ea typeface="AlibabaPuHuiTi_2_65_Medium"/>
                <a:cs typeface="AlibabaPuHuiTi_2_65_Medium"/>
                <a:sym typeface="AlibabaPuHuiTi_2_65_Medium"/>
              </a:defRPr>
            </a:pPr>
          </a:p>
        </p:txBody>
      </p:sp>
      <p:sp>
        <p:nvSpPr>
          <p:cNvPr id="821" name="TextBox 20"/>
          <p:cNvSpPr txBox="1"/>
          <p:nvPr/>
        </p:nvSpPr>
        <p:spPr>
          <a:xfrm>
            <a:off x="1605933" y="2499435"/>
            <a:ext cx="1483486" cy="408941"/>
          </a:xfrm>
          <a:prstGeom prst="rect">
            <a:avLst/>
          </a:prstGeom>
          <a:ln w="12700">
            <a:miter lim="400000"/>
          </a:ln>
        </p:spPr>
        <p:txBody>
          <a:bodyPr lIns="45719" rIns="45719">
            <a:spAutoFit/>
          </a:bodyPr>
          <a:lstStyle>
            <a:lvl1pPr>
              <a:defRPr>
                <a:solidFill>
                  <a:srgbClr val="FFFFFF"/>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添加文本</a:t>
            </a:r>
            <a:endParaRPr>
              <a:latin typeface="HarmonyOS Sans SC" panose="00000500000000000000" charset="-122"/>
              <a:ea typeface="HarmonyOS Sans SC" panose="00000500000000000000" charset="-122"/>
            </a:endParaRPr>
          </a:p>
        </p:txBody>
      </p:sp>
      <p:sp>
        <p:nvSpPr>
          <p:cNvPr id="822" name="TextBox 21"/>
          <p:cNvSpPr txBox="1"/>
          <p:nvPr/>
        </p:nvSpPr>
        <p:spPr>
          <a:xfrm>
            <a:off x="1653227" y="3097710"/>
            <a:ext cx="3113663" cy="535941"/>
          </a:xfrm>
          <a:prstGeom prst="rect">
            <a:avLst/>
          </a:prstGeom>
          <a:ln w="12700">
            <a:miter lim="400000"/>
          </a:ln>
        </p:spPr>
        <p:txBody>
          <a:bodyPr lIns="45719" rIns="45719">
            <a:spAutoFit/>
          </a:bodyPr>
          <a:lstStyle>
            <a:lvl1pPr marL="171450" indent="-171450">
              <a:lnSpc>
                <a:spcPct val="150000"/>
              </a:lnSpc>
              <a:buSzPct val="100000"/>
              <a:buFont typeface="AlibabaPuHuiTi_2_55_Regular"/>
              <a:buChar char="•"/>
              <a:defRPr sz="1000" spc="100">
                <a:solidFill>
                  <a:srgbClr val="FFFFFF"/>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a:t>
            </a:r>
            <a:endParaRPr>
              <a:latin typeface="HarmonyOS Sans SC" panose="00000500000000000000" charset="-122"/>
              <a:ea typeface="HarmonyOS Sans SC" panose="00000500000000000000" charset="-122"/>
            </a:endParaRPr>
          </a:p>
        </p:txBody>
      </p:sp>
      <p:sp>
        <p:nvSpPr>
          <p:cNvPr id="823" name="TextBox 21"/>
          <p:cNvSpPr txBox="1"/>
          <p:nvPr/>
        </p:nvSpPr>
        <p:spPr>
          <a:xfrm>
            <a:off x="1653227" y="3708717"/>
            <a:ext cx="3113663" cy="535941"/>
          </a:xfrm>
          <a:prstGeom prst="rect">
            <a:avLst/>
          </a:prstGeom>
          <a:ln w="12700">
            <a:miter lim="400000"/>
          </a:ln>
        </p:spPr>
        <p:txBody>
          <a:bodyPr lIns="45719" rIns="45719">
            <a:spAutoFit/>
          </a:bodyPr>
          <a:lstStyle>
            <a:lvl1pPr marL="171450" indent="-171450">
              <a:lnSpc>
                <a:spcPct val="150000"/>
              </a:lnSpc>
              <a:buSzPct val="100000"/>
              <a:buFont typeface="AlibabaPuHuiTi_2_55_Regular"/>
              <a:buChar char="•"/>
              <a:defRPr sz="1000" spc="100">
                <a:solidFill>
                  <a:srgbClr val="FFFFFF"/>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a:t>
            </a:r>
            <a:endParaRPr>
              <a:latin typeface="HarmonyOS Sans SC" panose="00000500000000000000" charset="-122"/>
              <a:ea typeface="HarmonyOS Sans SC" panose="00000500000000000000" charset="-122"/>
            </a:endParaRPr>
          </a:p>
        </p:txBody>
      </p:sp>
      <p:sp>
        <p:nvSpPr>
          <p:cNvPr id="824" name="TextBox 21"/>
          <p:cNvSpPr txBox="1"/>
          <p:nvPr/>
        </p:nvSpPr>
        <p:spPr>
          <a:xfrm>
            <a:off x="1653227" y="4319725"/>
            <a:ext cx="3113663" cy="535941"/>
          </a:xfrm>
          <a:prstGeom prst="rect">
            <a:avLst/>
          </a:prstGeom>
          <a:ln w="12700">
            <a:miter lim="400000"/>
          </a:ln>
        </p:spPr>
        <p:txBody>
          <a:bodyPr lIns="45719" rIns="45719">
            <a:spAutoFit/>
          </a:bodyPr>
          <a:lstStyle>
            <a:lvl1pPr marL="171450" indent="-171450">
              <a:lnSpc>
                <a:spcPct val="150000"/>
              </a:lnSpc>
              <a:buSzPct val="100000"/>
              <a:buFont typeface="AlibabaPuHuiTi_2_55_Regular"/>
              <a:buChar char="•"/>
              <a:defRPr sz="1000" spc="100">
                <a:solidFill>
                  <a:srgbClr val="FFFFFF"/>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此处添加详细文本描述，建议与标题相关并符合整体语言风格</a:t>
            </a:r>
            <a:endParaRPr>
              <a:latin typeface="HarmonyOS Sans SC" panose="00000500000000000000" charset="-122"/>
              <a:ea typeface="HarmonyOS Sans SC" panose="00000500000000000000" charset="-122"/>
            </a:endParaRPr>
          </a:p>
        </p:txBody>
      </p:sp>
      <p:sp>
        <p:nvSpPr>
          <p:cNvPr id="826" name="直接连接符 20"/>
          <p:cNvSpPr/>
          <p:nvPr/>
        </p:nvSpPr>
        <p:spPr>
          <a:xfrm>
            <a:off x="1607507" y="2921827"/>
            <a:ext cx="3092407" cy="1"/>
          </a:xfrm>
          <a:prstGeom prst="line">
            <a:avLst/>
          </a:prstGeom>
          <a:ln w="6350">
            <a:solidFill>
              <a:srgbClr val="FFFFFF">
                <a:alpha val="84000"/>
              </a:srgbClr>
            </a:solidFill>
            <a:miter/>
          </a:ln>
        </p:spPr>
        <p:txBody>
          <a:bodyPr lIns="45719" rIns="45719"/>
          <a:lstStyle/>
          <a:p/>
        </p:txBody>
      </p:sp>
      <p:sp>
        <p:nvSpPr>
          <p:cNvPr id="827" name="任意多边形: 形状 57"/>
          <p:cNvSpPr/>
          <p:nvPr/>
        </p:nvSpPr>
        <p:spPr>
          <a:xfrm rot="10800000">
            <a:off x="1293314" y="2042677"/>
            <a:ext cx="619386" cy="546232"/>
          </a:xfrm>
          <a:custGeom>
            <a:avLst/>
            <a:gdLst/>
            <a:ahLst/>
            <a:cxnLst>
              <a:cxn ang="0">
                <a:pos x="wd2" y="hd2"/>
              </a:cxn>
              <a:cxn ang="5400000">
                <a:pos x="wd2" y="hd2"/>
              </a:cxn>
              <a:cxn ang="10800000">
                <a:pos x="wd2" y="hd2"/>
              </a:cxn>
              <a:cxn ang="16200000">
                <a:pos x="wd2" y="hd2"/>
              </a:cxn>
            </a:cxnLst>
            <a:rect l="0" t="0" r="r" b="b"/>
            <a:pathLst>
              <a:path w="21600" h="21600" extrusionOk="0">
                <a:moveTo>
                  <a:pt x="19049" y="0"/>
                </a:moveTo>
                <a:cubicBezTo>
                  <a:pt x="19706" y="0"/>
                  <a:pt x="20356" y="38"/>
                  <a:pt x="20997" y="112"/>
                </a:cubicBezTo>
                <a:lnTo>
                  <a:pt x="21600" y="216"/>
                </a:lnTo>
                <a:lnTo>
                  <a:pt x="21600" y="19590"/>
                </a:lnTo>
                <a:cubicBezTo>
                  <a:pt x="21600" y="20700"/>
                  <a:pt x="20807" y="21600"/>
                  <a:pt x="19828" y="21600"/>
                </a:cubicBezTo>
                <a:lnTo>
                  <a:pt x="0" y="21600"/>
                </a:lnTo>
                <a:cubicBezTo>
                  <a:pt x="0" y="9671"/>
                  <a:pt x="8528" y="0"/>
                  <a:pt x="19049" y="0"/>
                </a:cubicBezTo>
                <a:close/>
              </a:path>
            </a:pathLst>
          </a:custGeom>
          <a:solidFill>
            <a:srgbClr val="FFFFFF"/>
          </a:solidFill>
          <a:ln w="12700">
            <a:miter lim="400000"/>
          </a:ln>
        </p:spPr>
        <p:txBody>
          <a:bodyPr lIns="45719" rIns="45719" anchor="ctr"/>
          <a:lstStyle/>
          <a:p>
            <a:pPr algn="ctr">
              <a:defRPr>
                <a:solidFill>
                  <a:srgbClr val="FFFFFF"/>
                </a:solidFill>
                <a:latin typeface="AlibabaPuHuiTi_2_65_Medium"/>
                <a:ea typeface="AlibabaPuHuiTi_2_65_Medium"/>
                <a:cs typeface="AlibabaPuHuiTi_2_65_Medium"/>
                <a:sym typeface="AlibabaPuHuiTi_2_65_Medium"/>
              </a:defRPr>
            </a:pPr>
          </a:p>
        </p:txBody>
      </p:sp>
      <p:sp>
        <p:nvSpPr>
          <p:cNvPr id="828" name="TextBox 20"/>
          <p:cNvSpPr txBox="1"/>
          <p:nvPr/>
        </p:nvSpPr>
        <p:spPr>
          <a:xfrm>
            <a:off x="7478618" y="2499435"/>
            <a:ext cx="1483486" cy="368300"/>
          </a:xfrm>
          <a:prstGeom prst="rect">
            <a:avLst/>
          </a:prstGeom>
          <a:ln w="12700">
            <a:miter lim="400000"/>
          </a:ln>
        </p:spPr>
        <p:txBody>
          <a:bodyPr lIns="45719" rIns="45719">
            <a:spAutoFit/>
          </a:bodyPr>
          <a:lstStyle>
            <a:lvl1pPr>
              <a:defRPr>
                <a:solidFill>
                  <a:srgbClr val="404040"/>
                </a:solidFill>
                <a:latin typeface="AlibabaPuHuiTi_2_65_Medium"/>
                <a:ea typeface="AlibabaPuHuiTi_2_65_Medium"/>
                <a:cs typeface="AlibabaPuHuiTi_2_65_Medium"/>
                <a:sym typeface="AlibabaPuHuiTi_2_65_Medium"/>
              </a:defRPr>
            </a:lvl1pPr>
          </a:lstStyle>
          <a:p>
            <a:r>
              <a:rPr>
                <a:latin typeface="HarmonyOS Sans SC" panose="00000500000000000000" charset="-122"/>
                <a:ea typeface="HarmonyOS Sans SC" panose="00000500000000000000" charset="-122"/>
              </a:rPr>
              <a:t>添加文本</a:t>
            </a:r>
            <a:endParaRPr>
              <a:latin typeface="HarmonyOS Sans SC" panose="00000500000000000000" charset="-122"/>
              <a:ea typeface="HarmonyOS Sans SC" panose="00000500000000000000" charset="-122"/>
            </a:endParaRPr>
          </a:p>
        </p:txBody>
      </p:sp>
    </p:spTree>
    <p:custDataLst>
      <p:tags r:id="rId3"/>
    </p:custDataLst>
  </p:cSld>
  <p:clrMapOvr>
    <a:masterClrMapping/>
  </p:clrMapOvr>
  <p:timing>
    <p:tnLst>
      <p:par>
        <p:cTn id="1" dur="indefinite" restart="never" fill="hold"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3"/>
    </p:custDataLst>
  </p:cSld>
  <p:clrMapOvr>
    <a:masterClrMapping/>
  </p:clrMapOvr>
  <p:timing>
    <p:tnLst>
      <p:par>
        <p:cTn id="1" dur="indefinite" restart="never" fill="hold"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首页"/>
          <p:cNvPicPr>
            <a:picLocks noChangeAspect="1"/>
          </p:cNvPicPr>
          <p:nvPr/>
        </p:nvPicPr>
        <p:blipFill>
          <a:blip r:embed="rId1"/>
          <a:stretch>
            <a:fillRect/>
          </a:stretch>
        </p:blipFill>
        <p:spPr>
          <a:xfrm>
            <a:off x="0" y="0"/>
            <a:ext cx="12192000" cy="6858000"/>
          </a:xfrm>
          <a:prstGeom prst="rect">
            <a:avLst/>
          </a:prstGeom>
        </p:spPr>
      </p:pic>
      <p:pic>
        <p:nvPicPr>
          <p:cNvPr id="8" name="图片 7" descr="主题"/>
          <p:cNvPicPr>
            <a:picLocks noChangeAspect="1"/>
          </p:cNvPicPr>
          <p:nvPr/>
        </p:nvPicPr>
        <p:blipFill>
          <a:blip r:embed="rId2"/>
          <a:stretch>
            <a:fillRect/>
          </a:stretch>
        </p:blipFill>
        <p:spPr>
          <a:xfrm>
            <a:off x="911491" y="-72000"/>
            <a:ext cx="10369018" cy="5832000"/>
          </a:xfrm>
          <a:prstGeom prst="rect">
            <a:avLst/>
          </a:prstGeom>
        </p:spPr>
      </p:pic>
      <p:pic>
        <p:nvPicPr>
          <p:cNvPr id="2" name="图片 1" descr="集创赛1"/>
          <p:cNvPicPr>
            <a:picLocks noChangeAspect="1"/>
          </p:cNvPicPr>
          <p:nvPr/>
        </p:nvPicPr>
        <p:blipFill>
          <a:blip r:embed="rId3"/>
          <a:stretch>
            <a:fillRect/>
          </a:stretch>
        </p:blipFill>
        <p:spPr>
          <a:xfrm>
            <a:off x="4224206" y="180000"/>
            <a:ext cx="3743588" cy="2340000"/>
          </a:xfrm>
          <a:prstGeom prst="rect">
            <a:avLst/>
          </a:prstGeom>
        </p:spPr>
      </p:pic>
      <p:sp>
        <p:nvSpPr>
          <p:cNvPr id="3" name="文本框 2"/>
          <p:cNvSpPr txBox="1"/>
          <p:nvPr/>
        </p:nvSpPr>
        <p:spPr>
          <a:xfrm>
            <a:off x="6396990" y="3075940"/>
            <a:ext cx="4064000" cy="368300"/>
          </a:xfrm>
          <a:prstGeom prst="rect">
            <a:avLst/>
          </a:prstGeom>
          <a:noFill/>
        </p:spPr>
        <p:txBody>
          <a:bodyPr wrap="square" rtlCol="0">
            <a:spAutoFit/>
          </a:bodyPr>
          <a:p>
            <a:endParaRPr lang="zh-CN" altLang="en-US"/>
          </a:p>
        </p:txBody>
      </p:sp>
      <p:sp>
        <p:nvSpPr>
          <p:cNvPr id="5" name="文本框 4"/>
          <p:cNvSpPr txBox="1"/>
          <p:nvPr/>
        </p:nvSpPr>
        <p:spPr>
          <a:xfrm>
            <a:off x="3276600" y="3960000"/>
            <a:ext cx="6172200" cy="521970"/>
          </a:xfrm>
          <a:prstGeom prst="rect">
            <a:avLst/>
          </a:prstGeom>
          <a:noFill/>
        </p:spPr>
        <p:txBody>
          <a:bodyPr wrap="square" rtlCol="0">
            <a:spAutoFit/>
          </a:bodyPr>
          <a:p>
            <a:pPr algn="ctr"/>
            <a:r>
              <a:rPr lang="zh-CN" altLang="en-US" sz="2800">
                <a:solidFill>
                  <a:srgbClr val="142DA8"/>
                </a:solidFill>
                <a:latin typeface="HarmonyOS Sans SC Black" panose="00000A00000000000000" charset="-122"/>
                <a:ea typeface="HarmonyOS Sans SC Black" panose="00000A00000000000000" charset="-122"/>
              </a:rPr>
              <a:t>中国集成电路未来之星从这里起步！</a:t>
            </a:r>
            <a:endParaRPr lang="zh-CN" altLang="en-US" sz="2800">
              <a:solidFill>
                <a:srgbClr val="142DA8"/>
              </a:solidFill>
              <a:latin typeface="HarmonyOS Sans SC Black" panose="00000A00000000000000" charset="-122"/>
              <a:ea typeface="HarmonyOS Sans SC Black" panose="00000A00000000000000" charset="-122"/>
            </a:endParaRPr>
          </a:p>
        </p:txBody>
      </p:sp>
      <p:sp>
        <p:nvSpPr>
          <p:cNvPr id="6" name="文本框 5"/>
          <p:cNvSpPr txBox="1"/>
          <p:nvPr/>
        </p:nvSpPr>
        <p:spPr>
          <a:xfrm>
            <a:off x="4064000" y="4680000"/>
            <a:ext cx="4064000" cy="275590"/>
          </a:xfrm>
          <a:prstGeom prst="rect">
            <a:avLst/>
          </a:prstGeom>
          <a:noFill/>
        </p:spPr>
        <p:txBody>
          <a:bodyPr wrap="square" rtlCol="0">
            <a:spAutoFit/>
          </a:bodyPr>
          <a:p>
            <a:pPr algn="ctr"/>
            <a:r>
              <a:rPr lang="zh-CN" altLang="en-US" sz="1200">
                <a:solidFill>
                  <a:srgbClr val="666666"/>
                </a:solidFill>
                <a:latin typeface="HarmonyOS Sans SC" panose="00000500000000000000" charset="-122"/>
                <a:ea typeface="HarmonyOS Sans SC" panose="00000500000000000000" charset="-122"/>
              </a:rPr>
              <a:t>在此添加文本描述</a:t>
            </a:r>
            <a:endParaRPr lang="zh-CN" altLang="en-US" sz="1200">
              <a:solidFill>
                <a:srgbClr val="666666"/>
              </a:solidFill>
              <a:latin typeface="HarmonyOS Sans SC" panose="00000500000000000000" charset="-122"/>
              <a:ea typeface="HarmonyOS Sans SC" panose="00000500000000000000" charset="-122"/>
            </a:endParaRPr>
          </a:p>
        </p:txBody>
      </p:sp>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首页"/>
          <p:cNvPicPr>
            <a:picLocks noChangeAspect="1"/>
          </p:cNvPicPr>
          <p:nvPr/>
        </p:nvPicPr>
        <p:blipFill>
          <a:blip r:embed="rId1"/>
          <a:stretch>
            <a:fillRect/>
          </a:stretch>
        </p:blipFill>
        <p:spPr>
          <a:xfrm>
            <a:off x="0" y="0"/>
            <a:ext cx="12192000" cy="6858000"/>
          </a:xfrm>
          <a:prstGeom prst="rect">
            <a:avLst/>
          </a:prstGeom>
        </p:spPr>
      </p:pic>
      <p:sp>
        <p:nvSpPr>
          <p:cNvPr id="3" name="矩形 2"/>
          <p:cNvSpPr/>
          <p:nvPr>
            <p:custDataLst>
              <p:tags r:id="rId2"/>
            </p:custDataLst>
          </p:nvPr>
        </p:nvSpPr>
        <p:spPr>
          <a:xfrm>
            <a:off x="5646000" y="1800000"/>
            <a:ext cx="900000" cy="900000"/>
          </a:xfrm>
          <a:prstGeom prst="rect">
            <a:avLst/>
          </a:prstGeom>
          <a:solidFill>
            <a:srgbClr val="55CBF8"/>
          </a:solidFill>
          <a:ln>
            <a:noFill/>
          </a:ln>
          <a:effectLst>
            <a:outerShdw blurRad="50800" dist="38100" dir="2700000" algn="tl" rotWithShape="0">
              <a:prstClr val="black">
                <a:alpha val="20000"/>
              </a:prst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4000">
                <a:latin typeface="HarmonyOS Sans SC Black" panose="00000A00000000000000" charset="-122"/>
                <a:ea typeface="HarmonyOS Sans SC Black" panose="00000A00000000000000" charset="-122"/>
              </a:rPr>
              <a:t>1</a:t>
            </a:r>
            <a:endParaRPr lang="en-US" altLang="zh-CN" sz="4000">
              <a:latin typeface="HarmonyOS Sans SC Black" panose="00000A00000000000000" charset="-122"/>
              <a:ea typeface="HarmonyOS Sans SC Black" panose="00000A00000000000000" charset="-122"/>
            </a:endParaRPr>
          </a:p>
        </p:txBody>
      </p:sp>
      <p:sp>
        <p:nvSpPr>
          <p:cNvPr id="7" name="文本框 6"/>
          <p:cNvSpPr txBox="1"/>
          <p:nvPr>
            <p:custDataLst>
              <p:tags r:id="rId3"/>
            </p:custDataLst>
          </p:nvPr>
        </p:nvSpPr>
        <p:spPr>
          <a:xfrm>
            <a:off x="2681605" y="2880000"/>
            <a:ext cx="6828790" cy="720090"/>
          </a:xfrm>
          <a:prstGeom prst="rect">
            <a:avLst/>
          </a:prstGeom>
          <a:noFill/>
        </p:spPr>
        <p:txBody>
          <a:bodyPr wrap="square" rtlCol="0">
            <a:noAutofit/>
          </a:bodyPr>
          <a:p>
            <a:pPr algn="ctr"/>
            <a:r>
              <a:rPr lang="zh-CN" altLang="en-US" sz="4400">
                <a:solidFill>
                  <a:srgbClr val="142DA8"/>
                </a:solidFill>
                <a:latin typeface="HarmonyOS Sans SC Black" panose="00000A00000000000000" charset="-122"/>
                <a:ea typeface="HarmonyOS Sans SC Black" panose="00000A00000000000000" charset="-122"/>
              </a:rPr>
              <a:t>在此输入标题</a:t>
            </a:r>
            <a:endParaRPr lang="zh-CN" altLang="en-US" sz="4400">
              <a:solidFill>
                <a:srgbClr val="142DA8"/>
              </a:solidFill>
              <a:latin typeface="HarmonyOS Sans SC Black" panose="00000A00000000000000" charset="-122"/>
              <a:ea typeface="HarmonyOS Sans SC Black" panose="00000A00000000000000" charset="-122"/>
            </a:endParaRPr>
          </a:p>
        </p:txBody>
      </p:sp>
      <p:sp>
        <p:nvSpPr>
          <p:cNvPr id="17" name="文本框 16"/>
          <p:cNvSpPr txBox="1"/>
          <p:nvPr>
            <p:custDataLst>
              <p:tags r:id="rId4"/>
            </p:custDataLst>
          </p:nvPr>
        </p:nvSpPr>
        <p:spPr>
          <a:xfrm>
            <a:off x="3473768" y="3780000"/>
            <a:ext cx="5244465" cy="521970"/>
          </a:xfrm>
          <a:prstGeom prst="rect">
            <a:avLst/>
          </a:prstGeom>
          <a:noFill/>
        </p:spPr>
        <p:txBody>
          <a:bodyPr wrap="square" rtlCol="0">
            <a:spAutoFit/>
          </a:bodyPr>
          <a:p>
            <a:pPr algn="ctr"/>
            <a:r>
              <a:rPr lang="zh-CN" altLang="en-US" sz="2800">
                <a:solidFill>
                  <a:srgbClr val="666666"/>
                </a:solidFill>
                <a:latin typeface="HarmonyOS Sans SC" panose="00000500000000000000" charset="-122"/>
                <a:ea typeface="HarmonyOS Sans SC" panose="00000500000000000000" charset="-122"/>
              </a:rPr>
              <a:t>在此输入小标题</a:t>
            </a:r>
            <a:endParaRPr lang="zh-CN" altLang="en-US" sz="2800">
              <a:solidFill>
                <a:srgbClr val="666666"/>
              </a:solidFill>
              <a:latin typeface="HarmonyOS Sans SC" panose="00000500000000000000" charset="-122"/>
              <a:ea typeface="HarmonyOS Sans SC" panose="00000500000000000000" charset="-122"/>
            </a:endParaRPr>
          </a:p>
        </p:txBody>
      </p:sp>
    </p:spTree>
    <p:custDataLst>
      <p:tags r:id="rId5"/>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首页"/>
          <p:cNvPicPr>
            <a:picLocks noChangeAspect="1"/>
          </p:cNvPicPr>
          <p:nvPr/>
        </p:nvPicPr>
        <p:blipFill>
          <a:blip r:embed="rId1"/>
          <a:stretch>
            <a:fillRect/>
          </a:stretch>
        </p:blipFill>
        <p:spPr>
          <a:xfrm>
            <a:off x="0" y="0"/>
            <a:ext cx="12192000" cy="6858000"/>
          </a:xfrm>
          <a:prstGeom prst="rect">
            <a:avLst/>
          </a:prstGeom>
        </p:spPr>
      </p:pic>
      <p:sp>
        <p:nvSpPr>
          <p:cNvPr id="7" name="文本框 6"/>
          <p:cNvSpPr txBox="1"/>
          <p:nvPr>
            <p:custDataLst>
              <p:tags r:id="rId2"/>
            </p:custDataLst>
          </p:nvPr>
        </p:nvSpPr>
        <p:spPr>
          <a:xfrm>
            <a:off x="2681605" y="2880000"/>
            <a:ext cx="6828790" cy="720090"/>
          </a:xfrm>
          <a:prstGeom prst="rect">
            <a:avLst/>
          </a:prstGeom>
          <a:noFill/>
        </p:spPr>
        <p:txBody>
          <a:bodyPr wrap="square" rtlCol="0">
            <a:noAutofit/>
          </a:bodyPr>
          <a:p>
            <a:pPr algn="ctr"/>
            <a:r>
              <a:rPr lang="zh-CN" altLang="en-US" sz="4400">
                <a:solidFill>
                  <a:srgbClr val="142DA8"/>
                </a:solidFill>
                <a:latin typeface="HarmonyOS Sans SC Black" panose="00000A00000000000000" charset="-122"/>
                <a:ea typeface="HarmonyOS Sans SC Black" panose="00000A00000000000000" charset="-122"/>
              </a:rPr>
              <a:t>在此输入标题</a:t>
            </a:r>
            <a:endParaRPr lang="zh-CN" altLang="en-US" sz="4400">
              <a:solidFill>
                <a:srgbClr val="142DA8"/>
              </a:solidFill>
              <a:latin typeface="HarmonyOS Sans SC Black" panose="00000A00000000000000" charset="-122"/>
              <a:ea typeface="HarmonyOS Sans SC Black" panose="00000A00000000000000" charset="-122"/>
            </a:endParaRPr>
          </a:p>
        </p:txBody>
      </p:sp>
      <p:sp>
        <p:nvSpPr>
          <p:cNvPr id="17" name="文本框 16"/>
          <p:cNvSpPr txBox="1"/>
          <p:nvPr>
            <p:custDataLst>
              <p:tags r:id="rId3"/>
            </p:custDataLst>
          </p:nvPr>
        </p:nvSpPr>
        <p:spPr>
          <a:xfrm>
            <a:off x="3473768" y="3780000"/>
            <a:ext cx="5244465" cy="521970"/>
          </a:xfrm>
          <a:prstGeom prst="rect">
            <a:avLst/>
          </a:prstGeom>
          <a:noFill/>
        </p:spPr>
        <p:txBody>
          <a:bodyPr wrap="square" rtlCol="0">
            <a:spAutoFit/>
          </a:bodyPr>
          <a:p>
            <a:pPr algn="ctr"/>
            <a:r>
              <a:rPr lang="zh-CN" altLang="en-US" sz="2800">
                <a:solidFill>
                  <a:srgbClr val="666666"/>
                </a:solidFill>
                <a:latin typeface="HarmonyOS Sans SC" panose="00000500000000000000" charset="-122"/>
                <a:ea typeface="HarmonyOS Sans SC" panose="00000500000000000000" charset="-122"/>
              </a:rPr>
              <a:t>在此输入小标题</a:t>
            </a:r>
            <a:endParaRPr lang="zh-CN" altLang="en-US" sz="2800">
              <a:solidFill>
                <a:srgbClr val="666666"/>
              </a:solidFill>
              <a:latin typeface="HarmonyOS Sans SC" panose="00000500000000000000" charset="-122"/>
              <a:ea typeface="HarmonyOS Sans SC" panose="00000500000000000000" charset="-122"/>
            </a:endParaRPr>
          </a:p>
        </p:txBody>
      </p:sp>
      <p:sp>
        <p:nvSpPr>
          <p:cNvPr id="4" name="矩形 3"/>
          <p:cNvSpPr/>
          <p:nvPr>
            <p:custDataLst>
              <p:tags r:id="rId4"/>
            </p:custDataLst>
          </p:nvPr>
        </p:nvSpPr>
        <p:spPr>
          <a:xfrm>
            <a:off x="5645785" y="1800000"/>
            <a:ext cx="900000" cy="900000"/>
          </a:xfrm>
          <a:prstGeom prst="rect">
            <a:avLst/>
          </a:prstGeom>
          <a:solidFill>
            <a:srgbClr val="004CE5"/>
          </a:solidFill>
          <a:ln>
            <a:noFill/>
          </a:ln>
          <a:effectLst>
            <a:outerShdw blurRad="50800" dist="38100" dir="2700000" algn="tl" rotWithShape="0">
              <a:prstClr val="black">
                <a:alpha val="20000"/>
              </a:prst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4000">
                <a:latin typeface="HarmonyOS Sans SC Black" panose="00000A00000000000000" charset="-122"/>
                <a:ea typeface="HarmonyOS Sans SC Black" panose="00000A00000000000000" charset="-122"/>
              </a:rPr>
              <a:t>2</a:t>
            </a:r>
            <a:endParaRPr lang="en-US" altLang="zh-CN" sz="4000">
              <a:latin typeface="HarmonyOS Sans SC Black" panose="00000A00000000000000" charset="-122"/>
              <a:ea typeface="HarmonyOS Sans SC Black" panose="00000A00000000000000" charset="-122"/>
            </a:endParaRPr>
          </a:p>
        </p:txBody>
      </p:sp>
    </p:spTree>
    <p:custDataLst>
      <p:tags r:id="rId5"/>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首页"/>
          <p:cNvPicPr>
            <a:picLocks noChangeAspect="1"/>
          </p:cNvPicPr>
          <p:nvPr/>
        </p:nvPicPr>
        <p:blipFill>
          <a:blip r:embed="rId1"/>
          <a:stretch>
            <a:fillRect/>
          </a:stretch>
        </p:blipFill>
        <p:spPr>
          <a:xfrm>
            <a:off x="0" y="0"/>
            <a:ext cx="12192000" cy="6858000"/>
          </a:xfrm>
          <a:prstGeom prst="rect">
            <a:avLst/>
          </a:prstGeom>
        </p:spPr>
      </p:pic>
      <p:sp>
        <p:nvSpPr>
          <p:cNvPr id="7" name="文本框 6"/>
          <p:cNvSpPr txBox="1"/>
          <p:nvPr>
            <p:custDataLst>
              <p:tags r:id="rId2"/>
            </p:custDataLst>
          </p:nvPr>
        </p:nvSpPr>
        <p:spPr>
          <a:xfrm>
            <a:off x="2681605" y="2880000"/>
            <a:ext cx="6828790" cy="720090"/>
          </a:xfrm>
          <a:prstGeom prst="rect">
            <a:avLst/>
          </a:prstGeom>
          <a:noFill/>
        </p:spPr>
        <p:txBody>
          <a:bodyPr wrap="square" rtlCol="0">
            <a:noAutofit/>
          </a:bodyPr>
          <a:p>
            <a:pPr algn="ctr"/>
            <a:r>
              <a:rPr lang="zh-CN" altLang="en-US" sz="4400">
                <a:solidFill>
                  <a:srgbClr val="142DA8"/>
                </a:solidFill>
                <a:latin typeface="HarmonyOS Sans SC Black" panose="00000A00000000000000" charset="-122"/>
                <a:ea typeface="HarmonyOS Sans SC Black" panose="00000A00000000000000" charset="-122"/>
              </a:rPr>
              <a:t>在此输入标题</a:t>
            </a:r>
            <a:endParaRPr lang="zh-CN" altLang="en-US" sz="4400">
              <a:solidFill>
                <a:srgbClr val="142DA8"/>
              </a:solidFill>
              <a:latin typeface="HarmonyOS Sans SC Black" panose="00000A00000000000000" charset="-122"/>
              <a:ea typeface="HarmonyOS Sans SC Black" panose="00000A00000000000000" charset="-122"/>
            </a:endParaRPr>
          </a:p>
        </p:txBody>
      </p:sp>
      <p:sp>
        <p:nvSpPr>
          <p:cNvPr id="17" name="文本框 16"/>
          <p:cNvSpPr txBox="1"/>
          <p:nvPr>
            <p:custDataLst>
              <p:tags r:id="rId3"/>
            </p:custDataLst>
          </p:nvPr>
        </p:nvSpPr>
        <p:spPr>
          <a:xfrm>
            <a:off x="3473768" y="3780000"/>
            <a:ext cx="5244465" cy="521970"/>
          </a:xfrm>
          <a:prstGeom prst="rect">
            <a:avLst/>
          </a:prstGeom>
          <a:noFill/>
        </p:spPr>
        <p:txBody>
          <a:bodyPr wrap="square" rtlCol="0">
            <a:spAutoFit/>
          </a:bodyPr>
          <a:p>
            <a:pPr algn="ctr"/>
            <a:r>
              <a:rPr lang="zh-CN" altLang="en-US" sz="2800">
                <a:solidFill>
                  <a:srgbClr val="666666"/>
                </a:solidFill>
                <a:latin typeface="HarmonyOS Sans SC" panose="00000500000000000000" charset="-122"/>
                <a:ea typeface="HarmonyOS Sans SC" panose="00000500000000000000" charset="-122"/>
              </a:rPr>
              <a:t>在此输入小标题</a:t>
            </a:r>
            <a:endParaRPr lang="zh-CN" altLang="en-US" sz="2800">
              <a:solidFill>
                <a:srgbClr val="666666"/>
              </a:solidFill>
              <a:latin typeface="HarmonyOS Sans SC" panose="00000500000000000000" charset="-122"/>
              <a:ea typeface="HarmonyOS Sans SC" panose="00000500000000000000" charset="-122"/>
            </a:endParaRPr>
          </a:p>
        </p:txBody>
      </p:sp>
      <p:sp>
        <p:nvSpPr>
          <p:cNvPr id="5" name="矩形 4"/>
          <p:cNvSpPr/>
          <p:nvPr>
            <p:custDataLst>
              <p:tags r:id="rId4"/>
            </p:custDataLst>
          </p:nvPr>
        </p:nvSpPr>
        <p:spPr>
          <a:xfrm>
            <a:off x="5646000" y="1799730"/>
            <a:ext cx="900000" cy="900000"/>
          </a:xfrm>
          <a:prstGeom prst="rect">
            <a:avLst/>
          </a:prstGeom>
          <a:solidFill>
            <a:srgbClr val="1718B2"/>
          </a:solidFill>
          <a:ln>
            <a:noFill/>
          </a:ln>
          <a:effectLst>
            <a:outerShdw blurRad="50800" dist="38100" dir="2700000" algn="tl" rotWithShape="0">
              <a:prstClr val="black">
                <a:alpha val="20000"/>
              </a:prst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4000">
                <a:latin typeface="HarmonyOS Sans SC Black" panose="00000A00000000000000" charset="-122"/>
                <a:ea typeface="HarmonyOS Sans SC Black" panose="00000A00000000000000" charset="-122"/>
              </a:rPr>
              <a:t>3</a:t>
            </a:r>
            <a:endParaRPr lang="en-US" altLang="zh-CN" sz="4000">
              <a:latin typeface="HarmonyOS Sans SC Black" panose="00000A00000000000000" charset="-122"/>
              <a:ea typeface="HarmonyOS Sans SC Black" panose="00000A00000000000000" charset="-122"/>
            </a:endParaRPr>
          </a:p>
        </p:txBody>
      </p:sp>
    </p:spTree>
    <p:custDataLst>
      <p:tags r:id="rId5"/>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首页"/>
          <p:cNvPicPr>
            <a:picLocks noChangeAspect="1"/>
          </p:cNvPicPr>
          <p:nvPr/>
        </p:nvPicPr>
        <p:blipFill>
          <a:blip r:embed="rId1"/>
          <a:stretch>
            <a:fillRect/>
          </a:stretch>
        </p:blipFill>
        <p:spPr>
          <a:xfrm>
            <a:off x="0" y="0"/>
            <a:ext cx="12192000" cy="6858000"/>
          </a:xfrm>
          <a:prstGeom prst="rect">
            <a:avLst/>
          </a:prstGeom>
        </p:spPr>
      </p:pic>
      <p:sp>
        <p:nvSpPr>
          <p:cNvPr id="7" name="文本框 6"/>
          <p:cNvSpPr txBox="1"/>
          <p:nvPr>
            <p:custDataLst>
              <p:tags r:id="rId2"/>
            </p:custDataLst>
          </p:nvPr>
        </p:nvSpPr>
        <p:spPr>
          <a:xfrm>
            <a:off x="2681605" y="2880000"/>
            <a:ext cx="6828790" cy="720090"/>
          </a:xfrm>
          <a:prstGeom prst="rect">
            <a:avLst/>
          </a:prstGeom>
          <a:noFill/>
        </p:spPr>
        <p:txBody>
          <a:bodyPr wrap="square" rtlCol="0">
            <a:noAutofit/>
          </a:bodyPr>
          <a:p>
            <a:pPr algn="ctr"/>
            <a:r>
              <a:rPr lang="zh-CN" altLang="en-US" sz="4400">
                <a:solidFill>
                  <a:srgbClr val="142DA8"/>
                </a:solidFill>
                <a:latin typeface="HarmonyOS Sans SC Black" panose="00000A00000000000000" charset="-122"/>
                <a:ea typeface="HarmonyOS Sans SC Black" panose="00000A00000000000000" charset="-122"/>
              </a:rPr>
              <a:t>在此输入标题</a:t>
            </a:r>
            <a:endParaRPr lang="zh-CN" altLang="en-US" sz="4400">
              <a:solidFill>
                <a:srgbClr val="142DA8"/>
              </a:solidFill>
              <a:latin typeface="HarmonyOS Sans SC Black" panose="00000A00000000000000" charset="-122"/>
              <a:ea typeface="HarmonyOS Sans SC Black" panose="00000A00000000000000" charset="-122"/>
            </a:endParaRPr>
          </a:p>
        </p:txBody>
      </p:sp>
      <p:sp>
        <p:nvSpPr>
          <p:cNvPr id="17" name="文本框 16"/>
          <p:cNvSpPr txBox="1"/>
          <p:nvPr>
            <p:custDataLst>
              <p:tags r:id="rId3"/>
            </p:custDataLst>
          </p:nvPr>
        </p:nvSpPr>
        <p:spPr>
          <a:xfrm>
            <a:off x="3473768" y="3780000"/>
            <a:ext cx="5244465" cy="521970"/>
          </a:xfrm>
          <a:prstGeom prst="rect">
            <a:avLst/>
          </a:prstGeom>
          <a:noFill/>
        </p:spPr>
        <p:txBody>
          <a:bodyPr wrap="square" rtlCol="0">
            <a:spAutoFit/>
          </a:bodyPr>
          <a:p>
            <a:pPr algn="ctr"/>
            <a:r>
              <a:rPr lang="zh-CN" altLang="en-US" sz="2800">
                <a:solidFill>
                  <a:srgbClr val="666666"/>
                </a:solidFill>
                <a:latin typeface="HarmonyOS Sans SC" panose="00000500000000000000" charset="-122"/>
                <a:ea typeface="HarmonyOS Sans SC" panose="00000500000000000000" charset="-122"/>
              </a:rPr>
              <a:t>在此输入</a:t>
            </a:r>
            <a:r>
              <a:rPr lang="zh-CN" altLang="en-US" sz="2800">
                <a:solidFill>
                  <a:srgbClr val="666666"/>
                </a:solidFill>
                <a:latin typeface="HarmonyOS Sans SC" panose="00000500000000000000" charset="-122"/>
                <a:ea typeface="HarmonyOS Sans SC" panose="00000500000000000000" charset="-122"/>
              </a:rPr>
              <a:t>小标题</a:t>
            </a:r>
            <a:endParaRPr lang="zh-CN" altLang="en-US" sz="2800">
              <a:solidFill>
                <a:srgbClr val="666666"/>
              </a:solidFill>
              <a:latin typeface="HarmonyOS Sans SC" panose="00000500000000000000" charset="-122"/>
              <a:ea typeface="HarmonyOS Sans SC" panose="00000500000000000000" charset="-122"/>
            </a:endParaRPr>
          </a:p>
        </p:txBody>
      </p:sp>
      <p:sp>
        <p:nvSpPr>
          <p:cNvPr id="6" name="矩形 5"/>
          <p:cNvSpPr/>
          <p:nvPr>
            <p:custDataLst>
              <p:tags r:id="rId4"/>
            </p:custDataLst>
          </p:nvPr>
        </p:nvSpPr>
        <p:spPr>
          <a:xfrm>
            <a:off x="5646000" y="1800230"/>
            <a:ext cx="900000" cy="900000"/>
          </a:xfrm>
          <a:prstGeom prst="rect">
            <a:avLst/>
          </a:prstGeom>
          <a:solidFill>
            <a:srgbClr val="9545E5"/>
          </a:solidFill>
          <a:ln>
            <a:noFill/>
          </a:ln>
          <a:effectLst>
            <a:outerShdw blurRad="50800" dist="38100" dir="2700000" algn="tl" rotWithShape="0">
              <a:prstClr val="black">
                <a:alpha val="20000"/>
              </a:prst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sz="4000">
                <a:latin typeface="HarmonyOS Sans SC Black" panose="00000A00000000000000" charset="-122"/>
                <a:ea typeface="HarmonyOS Sans SC Black" panose="00000A00000000000000" charset="-122"/>
              </a:rPr>
              <a:t>4</a:t>
            </a:r>
            <a:endParaRPr lang="en-US" altLang="zh-CN" sz="4000">
              <a:latin typeface="HarmonyOS Sans SC Black" panose="00000A00000000000000" charset="-122"/>
              <a:ea typeface="HarmonyOS Sans SC Black" panose="00000A00000000000000" charset="-122"/>
            </a:endParaRPr>
          </a:p>
        </p:txBody>
      </p:sp>
    </p:spTree>
    <p:custDataLst>
      <p:tags r:id="rId5"/>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3"/>
    </p:custDataLst>
  </p:cSld>
  <p:clrMapOvr>
    <a:masterClrMapping/>
  </p:clrMapOvr>
  <p:timing>
    <p:tnLst>
      <p:par>
        <p:cTn id="1" dur="indefinite" restart="never" fill="hold"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pic>
        <p:nvPicPr>
          <p:cNvPr id="4" name="b9103699cfc5c3d0af5973693818c4961a3bae53ad84d-G3QvIn.jpeg" descr="b9103699cfc5c3d0af5973693818c4961a3bae53ad84d-G3QvIn.jpeg"/>
          <p:cNvPicPr/>
          <p:nvPr/>
        </p:nvPicPr>
        <p:blipFill>
          <a:blip r:embed="rId3"/>
          <a:srcRect t="36417" b="36417"/>
          <a:stretch>
            <a:fillRect/>
          </a:stretch>
        </p:blipFill>
        <p:spPr>
          <a:xfrm>
            <a:off x="336000" y="1800000"/>
            <a:ext cx="11520000" cy="1764000"/>
          </a:xfrm>
          <a:prstGeom prst="rect">
            <a:avLst/>
          </a:prstGeom>
          <a:ln w="12700">
            <a:miter lim="400000"/>
            <a:headEnd/>
            <a:tailEnd/>
          </a:ln>
        </p:spPr>
      </p:pic>
      <p:sp>
        <p:nvSpPr>
          <p:cNvPr id="5" name="矩形 6"/>
          <p:cNvSpPr/>
          <p:nvPr/>
        </p:nvSpPr>
        <p:spPr>
          <a:xfrm>
            <a:off x="336000" y="1800000"/>
            <a:ext cx="11520000" cy="1764000"/>
          </a:xfrm>
          <a:prstGeom prst="rect">
            <a:avLst/>
          </a:prstGeom>
          <a:solidFill>
            <a:srgbClr val="E3EFF8">
              <a:alpha val="70111"/>
            </a:srgbClr>
          </a:solidFill>
          <a:ln w="12700">
            <a:miter lim="400000"/>
          </a:ln>
        </p:spPr>
        <p:txBody>
          <a:bodyPr lIns="45719" rIns="45719" anchor="ctr"/>
          <a:lstStyle/>
          <a:p>
            <a:pPr algn="ctr">
              <a:defRPr>
                <a:solidFill>
                  <a:srgbClr val="FFFFFF"/>
                </a:solidFill>
              </a:defRPr>
            </a:pPr>
          </a:p>
        </p:txBody>
      </p:sp>
      <p:sp>
        <p:nvSpPr>
          <p:cNvPr id="8" name="文本框 7"/>
          <p:cNvSpPr txBox="1"/>
          <p:nvPr/>
        </p:nvSpPr>
        <p:spPr>
          <a:xfrm>
            <a:off x="733623" y="2165867"/>
            <a:ext cx="6071216" cy="709295"/>
          </a:xfrm>
          <a:prstGeom prst="rect">
            <a:avLst/>
          </a:prstGeom>
          <a:ln w="12700">
            <a:miter lim="400000"/>
          </a:ln>
          <a:effectLst>
            <a:outerShdw blurRad="266700" dist="25400" dir="5400000" rotWithShape="0">
              <a:srgbClr val="FFFFFF">
                <a:alpha val="73385"/>
              </a:srgbClr>
            </a:outerShdw>
          </a:effectLst>
        </p:spPr>
        <p:txBody>
          <a:bodyPr lIns="45719" rIns="45719">
            <a:spAutoFit/>
          </a:bodyPr>
          <a:lstStyle/>
          <a:p>
            <a:pPr algn="ctr">
              <a:defRPr sz="2100" b="1">
                <a:solidFill>
                  <a:srgbClr val="2A64E3"/>
                </a:solidFill>
                <a:latin typeface="AlibabaPuHuiTi_2_115_Black"/>
                <a:ea typeface="AlibabaPuHuiTi_2_115_Black"/>
                <a:cs typeface="AlibabaPuHuiTi_2_115_Black"/>
                <a:sym typeface="AlibabaPuHuiTi_2_115_Black"/>
              </a:defRPr>
            </a:pPr>
            <a:r>
              <a:rPr>
                <a:solidFill>
                  <a:srgbClr val="004CE5"/>
                </a:solidFill>
                <a:latin typeface="HarmonyOS Sans SC" panose="00000500000000000000" charset="-122"/>
                <a:ea typeface="HarmonyOS Sans SC" panose="00000500000000000000" charset="-122"/>
              </a:rPr>
              <a:t>中国高等教育学会</a:t>
            </a:r>
            <a:endParaRPr>
              <a:solidFill>
                <a:srgbClr val="004CE5"/>
              </a:solidFill>
              <a:latin typeface="HarmonyOS Sans SC" panose="00000500000000000000" charset="-122"/>
              <a:ea typeface="HarmonyOS Sans SC" panose="00000500000000000000" charset="-122"/>
            </a:endParaRPr>
          </a:p>
          <a:p>
            <a:pPr algn="ctr">
              <a:lnSpc>
                <a:spcPts val="2300"/>
              </a:lnSpc>
              <a:defRPr sz="2100" b="1">
                <a:solidFill>
                  <a:srgbClr val="2A64E3"/>
                </a:solidFill>
                <a:latin typeface="AlibabaPuHuiTi_2_115_Black"/>
                <a:ea typeface="AlibabaPuHuiTi_2_115_Black"/>
                <a:cs typeface="AlibabaPuHuiTi_2_115_Black"/>
                <a:sym typeface="AlibabaPuHuiTi_2_115_Black"/>
              </a:defRPr>
            </a:pPr>
            <a:r>
              <a:rPr>
                <a:solidFill>
                  <a:srgbClr val="004CE5"/>
                </a:solidFill>
                <a:latin typeface="HarmonyOS Sans SC" panose="00000500000000000000" charset="-122"/>
                <a:ea typeface="HarmonyOS Sans SC" panose="00000500000000000000" charset="-122"/>
              </a:rPr>
              <a:t>全国普通高校大学生竞赛排行榜集成电路专业赛事</a:t>
            </a:r>
            <a:endParaRPr>
              <a:solidFill>
                <a:srgbClr val="004CE5"/>
              </a:solidFill>
              <a:latin typeface="HarmonyOS Sans SC" panose="00000500000000000000" charset="-122"/>
              <a:ea typeface="HarmonyOS Sans SC" panose="00000500000000000000" charset="-122"/>
            </a:endParaRPr>
          </a:p>
        </p:txBody>
      </p:sp>
      <p:sp>
        <p:nvSpPr>
          <p:cNvPr id="9" name="文本框 16"/>
          <p:cNvSpPr txBox="1"/>
          <p:nvPr/>
        </p:nvSpPr>
        <p:spPr>
          <a:xfrm>
            <a:off x="8403590" y="2183765"/>
            <a:ext cx="3562985" cy="691515"/>
          </a:xfrm>
          <a:prstGeom prst="rect">
            <a:avLst/>
          </a:prstGeom>
          <a:ln w="12700">
            <a:miter lim="400000"/>
          </a:ln>
        </p:spPr>
        <p:txBody>
          <a:bodyPr wrap="square" lIns="45719" rIns="45719">
            <a:spAutoFit/>
          </a:bodyPr>
          <a:lstStyle/>
          <a:p>
            <a:pPr>
              <a:defRPr sz="1300"/>
            </a:pPr>
            <a:r>
              <a:rPr>
                <a:solidFill>
                  <a:srgbClr val="333333"/>
                </a:solidFill>
                <a:latin typeface="HarmonyOS Sans SC" panose="00000500000000000000" charset="-122"/>
                <a:ea typeface="HarmonyOS Sans SC" panose="00000500000000000000" charset="-122"/>
                <a:cs typeface="HarmonyOS Sans SC" panose="00000500000000000000" charset="-122"/>
              </a:rPr>
              <a:t>主办单位：工业和信息化部人才交流中心</a:t>
            </a:r>
            <a:endParaRPr>
              <a:solidFill>
                <a:srgbClr val="333333"/>
              </a:solidFill>
              <a:latin typeface="HarmonyOS Sans SC" panose="00000500000000000000" charset="-122"/>
              <a:ea typeface="HarmonyOS Sans SC" panose="00000500000000000000" charset="-122"/>
              <a:cs typeface="HarmonyOS Sans SC" panose="00000500000000000000" charset="-122"/>
            </a:endParaRPr>
          </a:p>
          <a:p>
            <a:pPr>
              <a:defRPr sz="1300"/>
            </a:pPr>
            <a:r>
              <a:rPr>
                <a:solidFill>
                  <a:srgbClr val="333333"/>
                </a:solidFill>
                <a:latin typeface="HarmonyOS Sans SC" panose="00000500000000000000" charset="-122"/>
                <a:ea typeface="HarmonyOS Sans SC" panose="00000500000000000000" charset="-122"/>
                <a:cs typeface="HarmonyOS Sans SC" panose="00000500000000000000" charset="-122"/>
              </a:rPr>
              <a:t>运营单位：北京智芯国信科技有限公司</a:t>
            </a:r>
            <a:endParaRPr>
              <a:solidFill>
                <a:srgbClr val="333333"/>
              </a:solidFill>
              <a:latin typeface="HarmonyOS Sans SC" panose="00000500000000000000" charset="-122"/>
              <a:ea typeface="HarmonyOS Sans SC" panose="00000500000000000000" charset="-122"/>
              <a:cs typeface="HarmonyOS Sans SC" panose="00000500000000000000" charset="-122"/>
            </a:endParaRPr>
          </a:p>
          <a:p>
            <a:pPr>
              <a:defRPr sz="1300"/>
            </a:pPr>
            <a:r>
              <a:rPr lang="zh-CN">
                <a:solidFill>
                  <a:srgbClr val="333333"/>
                </a:solidFill>
                <a:latin typeface="HarmonyOS Sans SC" panose="00000500000000000000" charset="-122"/>
                <a:ea typeface="HarmonyOS Sans SC" panose="00000500000000000000" charset="-122"/>
                <a:cs typeface="HarmonyOS Sans SC" panose="00000500000000000000" charset="-122"/>
              </a:rPr>
              <a:t>大赛</a:t>
            </a:r>
            <a:r>
              <a:rPr>
                <a:solidFill>
                  <a:srgbClr val="333333"/>
                </a:solidFill>
                <a:latin typeface="HarmonyOS Sans SC" panose="00000500000000000000" charset="-122"/>
                <a:ea typeface="HarmonyOS Sans SC" panose="00000500000000000000" charset="-122"/>
                <a:cs typeface="HarmonyOS Sans SC" panose="00000500000000000000" charset="-122"/>
              </a:rPr>
              <a:t>官网</a:t>
            </a:r>
            <a:r>
              <a:rPr b="1">
                <a:solidFill>
                  <a:srgbClr val="333333"/>
                </a:solidFill>
                <a:latin typeface="HarmonyOS Sans SC" panose="00000500000000000000" charset="-122"/>
                <a:ea typeface="HarmonyOS Sans SC" panose="00000500000000000000" charset="-122"/>
                <a:cs typeface="HarmonyOS Sans SC" panose="00000500000000000000" charset="-122"/>
                <a:sym typeface="AlibabaPuHuiTi_2_75_SemiBold"/>
              </a:rPr>
              <a:t>：</a:t>
            </a:r>
            <a:r>
              <a:rPr b="1" u="sng">
                <a:solidFill>
                  <a:srgbClr val="004CE5"/>
                </a:solidFill>
                <a:uFill>
                  <a:solidFill>
                    <a:srgbClr val="0563C1"/>
                  </a:solidFill>
                </a:uFill>
                <a:latin typeface="HarmonyOS Sans SC" panose="00000500000000000000" charset="-122"/>
                <a:ea typeface="HarmonyOS Sans SC" panose="00000500000000000000" charset="-122"/>
                <a:cs typeface="HarmonyOS Sans SC" panose="00000500000000000000" charset="-122"/>
                <a:sym typeface="AlibabaPuHuiTi_2_75_SemiBold"/>
              </a:rPr>
              <a:t>univ.ciciec.com</a:t>
            </a:r>
            <a:endParaRPr b="1" u="sng">
              <a:solidFill>
                <a:srgbClr val="004CE5"/>
              </a:solidFill>
              <a:uFill>
                <a:solidFill>
                  <a:srgbClr val="0563C1"/>
                </a:solidFill>
              </a:uFill>
              <a:latin typeface="HarmonyOS Sans SC" panose="00000500000000000000" charset="-122"/>
              <a:ea typeface="HarmonyOS Sans SC" panose="00000500000000000000" charset="-122"/>
              <a:cs typeface="HarmonyOS Sans SC" panose="00000500000000000000" charset="-122"/>
              <a:sym typeface="AlibabaPuHuiTi_2_75_SemiBold"/>
            </a:endParaRPr>
          </a:p>
        </p:txBody>
      </p:sp>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grpSp>
        <p:nvGrpSpPr>
          <p:cNvPr id="12" name="成组"/>
          <p:cNvGrpSpPr/>
          <p:nvPr/>
        </p:nvGrpSpPr>
        <p:grpSpPr>
          <a:xfrm>
            <a:off x="695326" y="3269150"/>
            <a:ext cx="2493352" cy="2674036"/>
            <a:chOff x="0" y="0"/>
            <a:chExt cx="2493351" cy="2674035"/>
          </a:xfrm>
        </p:grpSpPr>
        <p:sp>
          <p:nvSpPr>
            <p:cNvPr id="14" name="矩形: 圆角 16"/>
            <p:cNvSpPr/>
            <p:nvPr/>
          </p:nvSpPr>
          <p:spPr>
            <a:xfrm>
              <a:off x="0" y="0"/>
              <a:ext cx="2493351" cy="2674035"/>
            </a:xfrm>
            <a:prstGeom prst="roundRect">
              <a:avLst>
                <a:gd name="adj" fmla="val 7060"/>
              </a:avLst>
            </a:prstGeom>
            <a:solidFill>
              <a:srgbClr val="FFFFFF"/>
            </a:solidFill>
            <a:ln w="12700" cap="flat">
              <a:noFill/>
              <a:miter lim="400000"/>
            </a:ln>
            <a:effectLst>
              <a:outerShdw blurRad="88900" dist="38100" dir="5400000" rotWithShape="0">
                <a:srgbClr val="3B5463">
                  <a:alpha val="10000"/>
                </a:srgbClr>
              </a:outerShdw>
            </a:effectLst>
          </p:spPr>
          <p:txBody>
            <a:bodyPr wrap="square" lIns="45719" tIns="45719" rIns="45719" bIns="45719" numCol="1" anchor="ctr">
              <a:noAutofit/>
            </a:bodyPr>
            <a:lstStyle/>
            <a:p>
              <a:pPr algn="ctr">
                <a:defRPr>
                  <a:solidFill>
                    <a:srgbClr val="FFFFFF"/>
                  </a:solidFill>
                </a:defRPr>
              </a:pPr>
            </a:p>
          </p:txBody>
        </p:sp>
        <p:sp>
          <p:nvSpPr>
            <p:cNvPr id="15" name="任意多边形: 形状 115"/>
            <p:cNvSpPr/>
            <p:nvPr/>
          </p:nvSpPr>
          <p:spPr>
            <a:xfrm>
              <a:off x="999806" y="2518583"/>
              <a:ext cx="493739" cy="15545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4167" y="0"/>
                    <a:pt x="17216" y="4335"/>
                    <a:pt x="19423" y="11345"/>
                  </a:cubicBezTo>
                  <a:lnTo>
                    <a:pt x="21600" y="21600"/>
                  </a:lnTo>
                  <a:lnTo>
                    <a:pt x="0" y="21600"/>
                  </a:lnTo>
                  <a:lnTo>
                    <a:pt x="2177" y="11345"/>
                  </a:lnTo>
                  <a:cubicBezTo>
                    <a:pt x="4384" y="4335"/>
                    <a:pt x="7433" y="0"/>
                    <a:pt x="10800" y="0"/>
                  </a:cubicBezTo>
                  <a:close/>
                </a:path>
              </a:pathLst>
            </a:custGeom>
            <a:solidFill>
              <a:srgbClr val="004CE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16" name="文本框 17"/>
            <p:cNvSpPr txBox="1"/>
            <p:nvPr/>
          </p:nvSpPr>
          <p:spPr>
            <a:xfrm>
              <a:off x="255388" y="1535982"/>
              <a:ext cx="2237963" cy="782320"/>
            </a:xfrm>
            <a:prstGeom prst="rect">
              <a:avLst/>
            </a:prstGeom>
            <a:noFill/>
            <a:ln w="12700" cap="flat">
              <a:noFill/>
              <a:miter lim="400000"/>
            </a:ln>
            <a:effectLst/>
          </p:spPr>
          <p:txBody>
            <a:bodyPr wrap="square" lIns="45719" tIns="45719" rIns="45719" bIns="45719" numCol="1" anchor="t">
              <a:spAutoFit/>
            </a:bodyPr>
            <a:lstStyle/>
            <a:p>
              <a:pPr>
                <a:lnSpc>
                  <a:spcPct val="150000"/>
                </a:lnSpc>
                <a:defRPr sz="1000">
                  <a:solidFill>
                    <a:srgbClr val="808080"/>
                  </a:solidFill>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参赛规模：</a:t>
              </a:r>
              <a:r>
                <a:rPr lang="en-US">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7</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000+</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参赛队</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a:t>
              </a:r>
              <a:r>
                <a:rPr lang="en-US">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5</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00+</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院校</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a:p>
              <a:pPr>
                <a:lnSpc>
                  <a:spcPct val="150000"/>
                </a:lnSpc>
                <a:defRPr sz="1000">
                  <a:solidFill>
                    <a:srgbClr val="808080"/>
                  </a:solidFill>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参赛层次：所有示范性微电子学院</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a:p>
              <a:pPr>
                <a:lnSpc>
                  <a:spcPct val="150000"/>
                </a:lnSpc>
                <a:defRPr sz="1000">
                  <a:solidFill>
                    <a:srgbClr val="808080"/>
                  </a:solidFill>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参赛范围：本科生</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硕士生</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博士生</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p:txBody>
        </p:sp>
        <p:sp>
          <p:nvSpPr>
            <p:cNvPr id="18" name="椭圆 21"/>
            <p:cNvSpPr/>
            <p:nvPr/>
          </p:nvSpPr>
          <p:spPr>
            <a:xfrm>
              <a:off x="949812" y="241465"/>
              <a:ext cx="593727" cy="593727"/>
            </a:xfrm>
            <a:prstGeom prst="ellipse">
              <a:avLst/>
            </a:prstGeom>
            <a:solidFill>
              <a:srgbClr val="004CE5"/>
            </a:solidFill>
            <a:ln w="19050" cap="flat">
              <a:solidFill>
                <a:srgbClr val="FFFFFF"/>
              </a:solidFill>
              <a:prstDash val="solid"/>
              <a:miter lim="800000"/>
            </a:ln>
            <a:effectLst>
              <a:outerShdw blurRad="254000" dist="63500" dir="5400000" rotWithShape="0">
                <a:srgbClr val="535353">
                  <a:alpha val="20000"/>
                </a:srgbClr>
              </a:outerShdw>
            </a:effectLst>
          </p:spPr>
          <p:txBody>
            <a:bodyPr wrap="square" lIns="45719" tIns="45719" rIns="45719" bIns="45719" numCol="1" anchor="ctr">
              <a:noAutofit/>
            </a:bodyPr>
            <a:lstStyle/>
            <a:p>
              <a:pPr algn="ctr">
                <a:defRPr>
                  <a:solidFill>
                    <a:srgbClr val="FFFFFF"/>
                  </a:solidFill>
                </a:defRPr>
              </a:pPr>
            </a:p>
          </p:txBody>
        </p:sp>
        <p:sp>
          <p:nvSpPr>
            <p:cNvPr id="19" name="invesment-purse_73104"/>
            <p:cNvSpPr/>
            <p:nvPr/>
          </p:nvSpPr>
          <p:spPr>
            <a:xfrm>
              <a:off x="1067935" y="368089"/>
              <a:ext cx="357481" cy="340477"/>
            </a:xfrm>
            <a:custGeom>
              <a:avLst/>
              <a:gdLst/>
              <a:ahLst/>
              <a:cxnLst>
                <a:cxn ang="0">
                  <a:pos x="wd2" y="hd2"/>
                </a:cxn>
                <a:cxn ang="5400000">
                  <a:pos x="wd2" y="hd2"/>
                </a:cxn>
                <a:cxn ang="10800000">
                  <a:pos x="wd2" y="hd2"/>
                </a:cxn>
                <a:cxn ang="16200000">
                  <a:pos x="wd2" y="hd2"/>
                </a:cxn>
              </a:cxnLst>
              <a:rect l="0" t="0" r="r" b="b"/>
              <a:pathLst>
                <a:path w="21560" h="21558" extrusionOk="0">
                  <a:moveTo>
                    <a:pt x="2441" y="17336"/>
                  </a:moveTo>
                  <a:cubicBezTo>
                    <a:pt x="2748" y="17336"/>
                    <a:pt x="2997" y="17596"/>
                    <a:pt x="2997" y="17918"/>
                  </a:cubicBezTo>
                  <a:cubicBezTo>
                    <a:pt x="2997" y="18240"/>
                    <a:pt x="2748" y="18501"/>
                    <a:pt x="2441" y="18501"/>
                  </a:cubicBezTo>
                  <a:cubicBezTo>
                    <a:pt x="2135" y="18501"/>
                    <a:pt x="1886" y="18240"/>
                    <a:pt x="1886" y="17918"/>
                  </a:cubicBezTo>
                  <a:cubicBezTo>
                    <a:pt x="1886" y="17596"/>
                    <a:pt x="2135" y="17336"/>
                    <a:pt x="2441" y="17336"/>
                  </a:cubicBezTo>
                  <a:close/>
                  <a:moveTo>
                    <a:pt x="2441" y="12146"/>
                  </a:moveTo>
                  <a:cubicBezTo>
                    <a:pt x="2748" y="12146"/>
                    <a:pt x="2997" y="12407"/>
                    <a:pt x="2997" y="12729"/>
                  </a:cubicBezTo>
                  <a:cubicBezTo>
                    <a:pt x="2997" y="13051"/>
                    <a:pt x="2748" y="13312"/>
                    <a:pt x="2441" y="13312"/>
                  </a:cubicBezTo>
                  <a:cubicBezTo>
                    <a:pt x="2135" y="13312"/>
                    <a:pt x="1886" y="13051"/>
                    <a:pt x="1886" y="12729"/>
                  </a:cubicBezTo>
                  <a:cubicBezTo>
                    <a:pt x="1886" y="12407"/>
                    <a:pt x="2135" y="12146"/>
                    <a:pt x="2441" y="12146"/>
                  </a:cubicBezTo>
                  <a:close/>
                  <a:moveTo>
                    <a:pt x="15676" y="11128"/>
                  </a:moveTo>
                  <a:cubicBezTo>
                    <a:pt x="14436" y="10961"/>
                    <a:pt x="13503" y="11252"/>
                    <a:pt x="13096" y="12053"/>
                  </a:cubicBezTo>
                  <a:cubicBezTo>
                    <a:pt x="12690" y="12854"/>
                    <a:pt x="12660" y="13561"/>
                    <a:pt x="12690" y="13686"/>
                  </a:cubicBezTo>
                  <a:cubicBezTo>
                    <a:pt x="12719" y="13821"/>
                    <a:pt x="12858" y="14060"/>
                    <a:pt x="12858" y="14060"/>
                  </a:cubicBezTo>
                  <a:cubicBezTo>
                    <a:pt x="12858" y="14060"/>
                    <a:pt x="12233" y="15069"/>
                    <a:pt x="12273" y="15235"/>
                  </a:cubicBezTo>
                  <a:cubicBezTo>
                    <a:pt x="12312" y="15402"/>
                    <a:pt x="12739" y="15485"/>
                    <a:pt x="12739" y="15485"/>
                  </a:cubicBezTo>
                  <a:cubicBezTo>
                    <a:pt x="12739" y="15485"/>
                    <a:pt x="12779" y="15599"/>
                    <a:pt x="12699" y="15818"/>
                  </a:cubicBezTo>
                  <a:cubicBezTo>
                    <a:pt x="12620" y="16047"/>
                    <a:pt x="12848" y="16296"/>
                    <a:pt x="12908" y="16390"/>
                  </a:cubicBezTo>
                  <a:cubicBezTo>
                    <a:pt x="12977" y="16483"/>
                    <a:pt x="12819" y="16754"/>
                    <a:pt x="12868" y="16910"/>
                  </a:cubicBezTo>
                  <a:cubicBezTo>
                    <a:pt x="12928" y="17066"/>
                    <a:pt x="13186" y="17253"/>
                    <a:pt x="13483" y="17211"/>
                  </a:cubicBezTo>
                  <a:cubicBezTo>
                    <a:pt x="13771" y="17180"/>
                    <a:pt x="14158" y="17107"/>
                    <a:pt x="14287" y="17076"/>
                  </a:cubicBezTo>
                  <a:cubicBezTo>
                    <a:pt x="14585" y="17815"/>
                    <a:pt x="13870" y="18189"/>
                    <a:pt x="13870" y="18189"/>
                  </a:cubicBezTo>
                  <a:lnTo>
                    <a:pt x="17661" y="18189"/>
                  </a:lnTo>
                  <a:cubicBezTo>
                    <a:pt x="17661" y="18189"/>
                    <a:pt x="16559" y="17263"/>
                    <a:pt x="16579" y="16255"/>
                  </a:cubicBezTo>
                  <a:cubicBezTo>
                    <a:pt x="16589" y="15683"/>
                    <a:pt x="17661" y="14965"/>
                    <a:pt x="17651" y="13395"/>
                  </a:cubicBezTo>
                  <a:cubicBezTo>
                    <a:pt x="17651" y="12604"/>
                    <a:pt x="16917" y="11294"/>
                    <a:pt x="15676" y="11128"/>
                  </a:cubicBezTo>
                  <a:close/>
                  <a:moveTo>
                    <a:pt x="13950" y="7737"/>
                  </a:moveTo>
                  <a:cubicBezTo>
                    <a:pt x="14108" y="7675"/>
                    <a:pt x="14277" y="7758"/>
                    <a:pt x="14337" y="7925"/>
                  </a:cubicBezTo>
                  <a:lnTo>
                    <a:pt x="14744" y="9079"/>
                  </a:lnTo>
                  <a:cubicBezTo>
                    <a:pt x="14803" y="9245"/>
                    <a:pt x="15150" y="9381"/>
                    <a:pt x="15269" y="9381"/>
                  </a:cubicBezTo>
                  <a:cubicBezTo>
                    <a:pt x="15379" y="9391"/>
                    <a:pt x="15527" y="9266"/>
                    <a:pt x="15597" y="9121"/>
                  </a:cubicBezTo>
                  <a:lnTo>
                    <a:pt x="16093" y="7987"/>
                  </a:lnTo>
                  <a:cubicBezTo>
                    <a:pt x="16153" y="7841"/>
                    <a:pt x="16331" y="7769"/>
                    <a:pt x="16480" y="7841"/>
                  </a:cubicBezTo>
                  <a:lnTo>
                    <a:pt x="18901" y="9006"/>
                  </a:lnTo>
                  <a:cubicBezTo>
                    <a:pt x="19050" y="9079"/>
                    <a:pt x="19119" y="9266"/>
                    <a:pt x="19050" y="9422"/>
                  </a:cubicBezTo>
                  <a:lnTo>
                    <a:pt x="18554" y="10545"/>
                  </a:lnTo>
                  <a:cubicBezTo>
                    <a:pt x="18484" y="10701"/>
                    <a:pt x="18643" y="11055"/>
                    <a:pt x="18713" y="11148"/>
                  </a:cubicBezTo>
                  <a:cubicBezTo>
                    <a:pt x="18792" y="11232"/>
                    <a:pt x="18971" y="11263"/>
                    <a:pt x="19129" y="11200"/>
                  </a:cubicBezTo>
                  <a:lnTo>
                    <a:pt x="20241" y="10774"/>
                  </a:lnTo>
                  <a:cubicBezTo>
                    <a:pt x="20389" y="10712"/>
                    <a:pt x="20568" y="10795"/>
                    <a:pt x="20618" y="10961"/>
                  </a:cubicBezTo>
                  <a:lnTo>
                    <a:pt x="21540" y="13582"/>
                  </a:lnTo>
                  <a:cubicBezTo>
                    <a:pt x="21600" y="13738"/>
                    <a:pt x="21521" y="13925"/>
                    <a:pt x="21372" y="13977"/>
                  </a:cubicBezTo>
                  <a:lnTo>
                    <a:pt x="20260" y="14414"/>
                  </a:lnTo>
                  <a:cubicBezTo>
                    <a:pt x="20102" y="14466"/>
                    <a:pt x="19983" y="14612"/>
                    <a:pt x="19983" y="14736"/>
                  </a:cubicBezTo>
                  <a:cubicBezTo>
                    <a:pt x="19983" y="14851"/>
                    <a:pt x="20082" y="15225"/>
                    <a:pt x="20231" y="15298"/>
                  </a:cubicBezTo>
                  <a:lnTo>
                    <a:pt x="21302" y="15818"/>
                  </a:lnTo>
                  <a:cubicBezTo>
                    <a:pt x="21451" y="15891"/>
                    <a:pt x="21511" y="16078"/>
                    <a:pt x="21441" y="16223"/>
                  </a:cubicBezTo>
                  <a:lnTo>
                    <a:pt x="20330" y="18771"/>
                  </a:lnTo>
                  <a:cubicBezTo>
                    <a:pt x="20260" y="18927"/>
                    <a:pt x="20082" y="18990"/>
                    <a:pt x="19933" y="18917"/>
                  </a:cubicBezTo>
                  <a:lnTo>
                    <a:pt x="18861" y="18397"/>
                  </a:lnTo>
                  <a:cubicBezTo>
                    <a:pt x="18713" y="18335"/>
                    <a:pt x="18375" y="18491"/>
                    <a:pt x="18286" y="18574"/>
                  </a:cubicBezTo>
                  <a:cubicBezTo>
                    <a:pt x="18206" y="18647"/>
                    <a:pt x="18177" y="18844"/>
                    <a:pt x="18236" y="19000"/>
                  </a:cubicBezTo>
                  <a:lnTo>
                    <a:pt x="18643" y="20165"/>
                  </a:lnTo>
                  <a:cubicBezTo>
                    <a:pt x="18703" y="20331"/>
                    <a:pt x="18623" y="20508"/>
                    <a:pt x="18474" y="20570"/>
                  </a:cubicBezTo>
                  <a:lnTo>
                    <a:pt x="15964" y="21538"/>
                  </a:lnTo>
                  <a:cubicBezTo>
                    <a:pt x="15815" y="21600"/>
                    <a:pt x="15637" y="21517"/>
                    <a:pt x="15587" y="21350"/>
                  </a:cubicBezTo>
                  <a:lnTo>
                    <a:pt x="15180" y="20186"/>
                  </a:lnTo>
                  <a:cubicBezTo>
                    <a:pt x="15121" y="20030"/>
                    <a:pt x="14773" y="19894"/>
                    <a:pt x="14664" y="19884"/>
                  </a:cubicBezTo>
                  <a:cubicBezTo>
                    <a:pt x="14545" y="19884"/>
                    <a:pt x="14396" y="19998"/>
                    <a:pt x="14327" y="20154"/>
                  </a:cubicBezTo>
                  <a:lnTo>
                    <a:pt x="13831" y="21278"/>
                  </a:lnTo>
                  <a:cubicBezTo>
                    <a:pt x="13771" y="21434"/>
                    <a:pt x="13592" y="21506"/>
                    <a:pt x="13444" y="21434"/>
                  </a:cubicBezTo>
                  <a:lnTo>
                    <a:pt x="11013" y="20258"/>
                  </a:lnTo>
                  <a:cubicBezTo>
                    <a:pt x="10874" y="20186"/>
                    <a:pt x="10804" y="19998"/>
                    <a:pt x="10874" y="19842"/>
                  </a:cubicBezTo>
                  <a:lnTo>
                    <a:pt x="11370" y="18730"/>
                  </a:lnTo>
                  <a:cubicBezTo>
                    <a:pt x="11439" y="18563"/>
                    <a:pt x="11281" y="18220"/>
                    <a:pt x="11211" y="18127"/>
                  </a:cubicBezTo>
                  <a:cubicBezTo>
                    <a:pt x="11132" y="18033"/>
                    <a:pt x="10943" y="18012"/>
                    <a:pt x="10794" y="18064"/>
                  </a:cubicBezTo>
                  <a:lnTo>
                    <a:pt x="9683" y="18501"/>
                  </a:lnTo>
                  <a:cubicBezTo>
                    <a:pt x="9534" y="18563"/>
                    <a:pt x="9356" y="18470"/>
                    <a:pt x="9306" y="18314"/>
                  </a:cubicBezTo>
                  <a:lnTo>
                    <a:pt x="8373" y="15693"/>
                  </a:lnTo>
                  <a:cubicBezTo>
                    <a:pt x="8324" y="15527"/>
                    <a:pt x="8403" y="15350"/>
                    <a:pt x="8552" y="15287"/>
                  </a:cubicBezTo>
                  <a:lnTo>
                    <a:pt x="9663" y="14861"/>
                  </a:lnTo>
                  <a:cubicBezTo>
                    <a:pt x="9812" y="14799"/>
                    <a:pt x="9941" y="14435"/>
                    <a:pt x="9951" y="14320"/>
                  </a:cubicBezTo>
                  <a:cubicBezTo>
                    <a:pt x="9961" y="14206"/>
                    <a:pt x="9842" y="14040"/>
                    <a:pt x="9693" y="13977"/>
                  </a:cubicBezTo>
                  <a:lnTo>
                    <a:pt x="8621" y="13457"/>
                  </a:lnTo>
                  <a:cubicBezTo>
                    <a:pt x="8472" y="13384"/>
                    <a:pt x="8413" y="13197"/>
                    <a:pt x="8482" y="13041"/>
                  </a:cubicBezTo>
                  <a:lnTo>
                    <a:pt x="9594" y="10504"/>
                  </a:lnTo>
                  <a:cubicBezTo>
                    <a:pt x="9663" y="10348"/>
                    <a:pt x="9842" y="10285"/>
                    <a:pt x="9991" y="10348"/>
                  </a:cubicBezTo>
                  <a:lnTo>
                    <a:pt x="11062" y="10868"/>
                  </a:lnTo>
                  <a:cubicBezTo>
                    <a:pt x="11211" y="10940"/>
                    <a:pt x="11548" y="10774"/>
                    <a:pt x="11628" y="10701"/>
                  </a:cubicBezTo>
                  <a:cubicBezTo>
                    <a:pt x="11717" y="10628"/>
                    <a:pt x="11737" y="10431"/>
                    <a:pt x="11687" y="10275"/>
                  </a:cubicBezTo>
                  <a:lnTo>
                    <a:pt x="11271" y="9110"/>
                  </a:lnTo>
                  <a:cubicBezTo>
                    <a:pt x="11221" y="8944"/>
                    <a:pt x="11300" y="8767"/>
                    <a:pt x="11449" y="8705"/>
                  </a:cubicBezTo>
                  <a:close/>
                  <a:moveTo>
                    <a:pt x="2441" y="6957"/>
                  </a:moveTo>
                  <a:cubicBezTo>
                    <a:pt x="2748" y="6957"/>
                    <a:pt x="2997" y="7218"/>
                    <a:pt x="2997" y="7540"/>
                  </a:cubicBezTo>
                  <a:cubicBezTo>
                    <a:pt x="2997" y="7862"/>
                    <a:pt x="2748" y="8123"/>
                    <a:pt x="2441" y="8123"/>
                  </a:cubicBezTo>
                  <a:cubicBezTo>
                    <a:pt x="2135" y="8123"/>
                    <a:pt x="1886" y="7862"/>
                    <a:pt x="1886" y="7540"/>
                  </a:cubicBezTo>
                  <a:cubicBezTo>
                    <a:pt x="1886" y="7218"/>
                    <a:pt x="2135" y="6957"/>
                    <a:pt x="2441" y="6957"/>
                  </a:cubicBezTo>
                  <a:close/>
                  <a:moveTo>
                    <a:pt x="2490" y="0"/>
                  </a:moveTo>
                  <a:lnTo>
                    <a:pt x="14496" y="0"/>
                  </a:lnTo>
                  <a:cubicBezTo>
                    <a:pt x="14962" y="0"/>
                    <a:pt x="15389" y="364"/>
                    <a:pt x="15439" y="811"/>
                  </a:cubicBezTo>
                  <a:lnTo>
                    <a:pt x="16977" y="6687"/>
                  </a:lnTo>
                  <a:cubicBezTo>
                    <a:pt x="16977" y="6698"/>
                    <a:pt x="16987" y="6718"/>
                    <a:pt x="16987" y="6729"/>
                  </a:cubicBezTo>
                  <a:lnTo>
                    <a:pt x="16987" y="7134"/>
                  </a:lnTo>
                  <a:lnTo>
                    <a:pt x="16828" y="7051"/>
                  </a:lnTo>
                  <a:cubicBezTo>
                    <a:pt x="16629" y="6958"/>
                    <a:pt x="16421" y="6937"/>
                    <a:pt x="16213" y="6968"/>
                  </a:cubicBezTo>
                  <a:lnTo>
                    <a:pt x="16213" y="6729"/>
                  </a:lnTo>
                  <a:cubicBezTo>
                    <a:pt x="16213" y="6292"/>
                    <a:pt x="15865" y="5928"/>
                    <a:pt x="15439" y="5928"/>
                  </a:cubicBezTo>
                  <a:lnTo>
                    <a:pt x="1548" y="5928"/>
                  </a:lnTo>
                  <a:cubicBezTo>
                    <a:pt x="1121" y="5928"/>
                    <a:pt x="774" y="6292"/>
                    <a:pt x="774" y="6729"/>
                  </a:cubicBezTo>
                  <a:lnTo>
                    <a:pt x="774" y="8351"/>
                  </a:lnTo>
                  <a:cubicBezTo>
                    <a:pt x="774" y="8799"/>
                    <a:pt x="1121" y="9163"/>
                    <a:pt x="1548" y="9163"/>
                  </a:cubicBezTo>
                  <a:lnTo>
                    <a:pt x="10448" y="9163"/>
                  </a:lnTo>
                  <a:cubicBezTo>
                    <a:pt x="10458" y="9246"/>
                    <a:pt x="10478" y="9329"/>
                    <a:pt x="10498" y="9402"/>
                  </a:cubicBezTo>
                  <a:lnTo>
                    <a:pt x="10607" y="9693"/>
                  </a:lnTo>
                  <a:lnTo>
                    <a:pt x="10329" y="9568"/>
                  </a:lnTo>
                  <a:cubicBezTo>
                    <a:pt x="9783" y="9308"/>
                    <a:pt x="9099" y="9579"/>
                    <a:pt x="8850" y="10140"/>
                  </a:cubicBezTo>
                  <a:lnTo>
                    <a:pt x="8424" y="11107"/>
                  </a:lnTo>
                  <a:lnTo>
                    <a:pt x="1548" y="11107"/>
                  </a:lnTo>
                  <a:cubicBezTo>
                    <a:pt x="1121" y="11107"/>
                    <a:pt x="774" y="11471"/>
                    <a:pt x="774" y="11919"/>
                  </a:cubicBezTo>
                  <a:lnTo>
                    <a:pt x="774" y="13541"/>
                  </a:lnTo>
                  <a:cubicBezTo>
                    <a:pt x="774" y="13988"/>
                    <a:pt x="1121" y="14352"/>
                    <a:pt x="1548" y="14352"/>
                  </a:cubicBezTo>
                  <a:lnTo>
                    <a:pt x="8503" y="14352"/>
                  </a:lnTo>
                  <a:lnTo>
                    <a:pt x="8553" y="14373"/>
                  </a:lnTo>
                  <a:lnTo>
                    <a:pt x="8265" y="14477"/>
                  </a:lnTo>
                  <a:cubicBezTo>
                    <a:pt x="7700" y="14706"/>
                    <a:pt x="7402" y="15371"/>
                    <a:pt x="7600" y="15985"/>
                  </a:cubicBezTo>
                  <a:lnTo>
                    <a:pt x="7719" y="16297"/>
                  </a:lnTo>
                  <a:lnTo>
                    <a:pt x="1548" y="16297"/>
                  </a:lnTo>
                  <a:cubicBezTo>
                    <a:pt x="1121" y="16297"/>
                    <a:pt x="774" y="16661"/>
                    <a:pt x="774" y="17108"/>
                  </a:cubicBezTo>
                  <a:lnTo>
                    <a:pt x="774" y="18731"/>
                  </a:lnTo>
                  <a:cubicBezTo>
                    <a:pt x="774" y="19178"/>
                    <a:pt x="1121" y="19542"/>
                    <a:pt x="1548" y="19542"/>
                  </a:cubicBezTo>
                  <a:lnTo>
                    <a:pt x="10111" y="19542"/>
                  </a:lnTo>
                  <a:cubicBezTo>
                    <a:pt x="10011" y="19791"/>
                    <a:pt x="10001" y="20072"/>
                    <a:pt x="10081" y="20343"/>
                  </a:cubicBezTo>
                  <a:lnTo>
                    <a:pt x="1548" y="20343"/>
                  </a:lnTo>
                  <a:cubicBezTo>
                    <a:pt x="695" y="20343"/>
                    <a:pt x="0" y="19625"/>
                    <a:pt x="0" y="18731"/>
                  </a:cubicBezTo>
                  <a:lnTo>
                    <a:pt x="0" y="17108"/>
                  </a:lnTo>
                  <a:cubicBezTo>
                    <a:pt x="0" y="17087"/>
                    <a:pt x="10" y="17077"/>
                    <a:pt x="10" y="17056"/>
                  </a:cubicBezTo>
                  <a:lnTo>
                    <a:pt x="407" y="14633"/>
                  </a:lnTo>
                  <a:cubicBezTo>
                    <a:pt x="159" y="14342"/>
                    <a:pt x="0" y="13957"/>
                    <a:pt x="0" y="13541"/>
                  </a:cubicBezTo>
                  <a:lnTo>
                    <a:pt x="0" y="11919"/>
                  </a:lnTo>
                  <a:cubicBezTo>
                    <a:pt x="0" y="11908"/>
                    <a:pt x="10" y="11887"/>
                    <a:pt x="10" y="11877"/>
                  </a:cubicBezTo>
                  <a:lnTo>
                    <a:pt x="407" y="9443"/>
                  </a:lnTo>
                  <a:cubicBezTo>
                    <a:pt x="159" y="9152"/>
                    <a:pt x="0" y="8767"/>
                    <a:pt x="0" y="8351"/>
                  </a:cubicBezTo>
                  <a:lnTo>
                    <a:pt x="0" y="6729"/>
                  </a:lnTo>
                  <a:cubicBezTo>
                    <a:pt x="0" y="6718"/>
                    <a:pt x="10" y="6698"/>
                    <a:pt x="10" y="6687"/>
                  </a:cubicBezTo>
                  <a:lnTo>
                    <a:pt x="1548" y="811"/>
                  </a:lnTo>
                  <a:cubicBezTo>
                    <a:pt x="1597" y="364"/>
                    <a:pt x="2014" y="0"/>
                    <a:pt x="2490" y="0"/>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0" name="文本框 17"/>
            <p:cNvSpPr txBox="1"/>
            <p:nvPr/>
          </p:nvSpPr>
          <p:spPr>
            <a:xfrm>
              <a:off x="255389" y="962399"/>
              <a:ext cx="1982573" cy="459105"/>
            </a:xfrm>
            <a:prstGeom prst="rect">
              <a:avLst/>
            </a:prstGeom>
            <a:noFill/>
            <a:ln w="12700" cap="flat">
              <a:noFill/>
              <a:miter lim="400000"/>
            </a:ln>
            <a:effectLst/>
          </p:spPr>
          <p:txBody>
            <a:bodyPr wrap="square" lIns="45719" tIns="45719" rIns="45719" bIns="45719" numCol="1" anchor="t">
              <a:spAutoFit/>
            </a:bodyPr>
            <a:lstStyle/>
            <a:p>
              <a:pPr algn="ctr">
                <a:defRPr sz="1100" b="1">
                  <a:solidFill>
                    <a:srgbClr val="2A64E3"/>
                  </a:solidFill>
                  <a:latin typeface="AlibabaPuHuiTi_2_75_SemiBold"/>
                  <a:ea typeface="AlibabaPuHuiTi_2_75_SemiBold"/>
                  <a:cs typeface="AlibabaPuHuiTi_2_75_SemiBold"/>
                  <a:sym typeface="AlibabaPuHuiTi_2_75_SemiBold"/>
                </a:defRPr>
              </a:pPr>
              <a:r>
                <a:rPr sz="1200">
                  <a:solidFill>
                    <a:srgbClr val="004CE5"/>
                  </a:solidFill>
                  <a:latin typeface="HarmonyOS Sans SC" panose="00000500000000000000" charset="-122"/>
                  <a:ea typeface="HarmonyOS Sans SC" panose="00000500000000000000" charset="-122"/>
                </a:rPr>
                <a:t>集成电路产学领域</a:t>
              </a:r>
              <a:endParaRPr sz="1200">
                <a:solidFill>
                  <a:srgbClr val="004CE5"/>
                </a:solidFill>
                <a:latin typeface="HarmonyOS Sans SC" panose="00000500000000000000" charset="-122"/>
                <a:ea typeface="HarmonyOS Sans SC" panose="00000500000000000000" charset="-122"/>
              </a:endParaRPr>
            </a:p>
            <a:p>
              <a:pPr algn="ctr">
                <a:defRPr sz="1100" b="1">
                  <a:solidFill>
                    <a:srgbClr val="2A64E3"/>
                  </a:solidFill>
                  <a:latin typeface="AlibabaPuHuiTi_2_75_SemiBold"/>
                  <a:ea typeface="AlibabaPuHuiTi_2_75_SemiBold"/>
                  <a:cs typeface="AlibabaPuHuiTi_2_75_SemiBold"/>
                  <a:sym typeface="AlibabaPuHuiTi_2_75_SemiBold"/>
                </a:defRPr>
              </a:pPr>
              <a:r>
                <a:rPr sz="1200">
                  <a:solidFill>
                    <a:srgbClr val="004CE5"/>
                  </a:solidFill>
                  <a:latin typeface="HarmonyOS Sans SC" panose="00000500000000000000" charset="-122"/>
                  <a:ea typeface="HarmonyOS Sans SC" panose="00000500000000000000" charset="-122"/>
                </a:rPr>
                <a:t>最大规模最高档次赛事</a:t>
              </a:r>
              <a:endParaRPr sz="1200">
                <a:solidFill>
                  <a:srgbClr val="004CE5"/>
                </a:solidFill>
                <a:latin typeface="HarmonyOS Sans SC" panose="00000500000000000000" charset="-122"/>
                <a:ea typeface="HarmonyOS Sans SC" panose="00000500000000000000" charset="-122"/>
              </a:endParaRPr>
            </a:p>
          </p:txBody>
        </p:sp>
      </p:grpSp>
      <p:grpSp>
        <p:nvGrpSpPr>
          <p:cNvPr id="21" name="成组"/>
          <p:cNvGrpSpPr/>
          <p:nvPr/>
        </p:nvGrpSpPr>
        <p:grpSpPr>
          <a:xfrm>
            <a:off x="4830274" y="3269150"/>
            <a:ext cx="2531453" cy="2674036"/>
            <a:chOff x="0" y="0"/>
            <a:chExt cx="2531452" cy="2674035"/>
          </a:xfrm>
        </p:grpSpPr>
        <p:sp>
          <p:nvSpPr>
            <p:cNvPr id="22" name="矩形: 圆角 25"/>
            <p:cNvSpPr/>
            <p:nvPr/>
          </p:nvSpPr>
          <p:spPr>
            <a:xfrm>
              <a:off x="0" y="0"/>
              <a:ext cx="2493351" cy="2674035"/>
            </a:xfrm>
            <a:prstGeom prst="roundRect">
              <a:avLst>
                <a:gd name="adj" fmla="val 7060"/>
              </a:avLst>
            </a:prstGeom>
            <a:solidFill>
              <a:srgbClr val="FFFFFF"/>
            </a:solidFill>
            <a:ln w="12700" cap="flat">
              <a:noFill/>
              <a:miter lim="400000"/>
            </a:ln>
            <a:effectLst>
              <a:outerShdw blurRad="88900" dist="38100" dir="5400000" rotWithShape="0">
                <a:srgbClr val="3B5463">
                  <a:alpha val="10000"/>
                </a:srgbClr>
              </a:outerShdw>
            </a:effectLst>
          </p:spPr>
          <p:txBody>
            <a:bodyPr wrap="square" lIns="45719" tIns="45719" rIns="45719" bIns="45719" numCol="1" anchor="ctr">
              <a:noAutofit/>
            </a:bodyPr>
            <a:lstStyle/>
            <a:p>
              <a:pPr algn="ctr">
                <a:defRPr>
                  <a:solidFill>
                    <a:srgbClr val="FFFFFF"/>
                  </a:solidFill>
                </a:defRPr>
              </a:pPr>
            </a:p>
          </p:txBody>
        </p:sp>
        <p:sp>
          <p:nvSpPr>
            <p:cNvPr id="23" name="任意多边形: 形状 116"/>
            <p:cNvSpPr/>
            <p:nvPr/>
          </p:nvSpPr>
          <p:spPr>
            <a:xfrm>
              <a:off x="999806" y="2518583"/>
              <a:ext cx="493739" cy="15545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4167" y="0"/>
                    <a:pt x="17216" y="4335"/>
                    <a:pt x="19423" y="11345"/>
                  </a:cubicBezTo>
                  <a:lnTo>
                    <a:pt x="21600" y="21600"/>
                  </a:lnTo>
                  <a:lnTo>
                    <a:pt x="0" y="21600"/>
                  </a:lnTo>
                  <a:lnTo>
                    <a:pt x="2177" y="11345"/>
                  </a:lnTo>
                  <a:cubicBezTo>
                    <a:pt x="4384" y="4335"/>
                    <a:pt x="7433" y="0"/>
                    <a:pt x="10800" y="0"/>
                  </a:cubicBezTo>
                  <a:close/>
                </a:path>
              </a:pathLst>
            </a:custGeom>
            <a:solidFill>
              <a:srgbClr val="004CE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4" name="椭圆 23"/>
            <p:cNvSpPr/>
            <p:nvPr/>
          </p:nvSpPr>
          <p:spPr>
            <a:xfrm>
              <a:off x="949812" y="241465"/>
              <a:ext cx="593727" cy="593727"/>
            </a:xfrm>
            <a:prstGeom prst="ellipse">
              <a:avLst/>
            </a:prstGeom>
            <a:solidFill>
              <a:srgbClr val="004CE5"/>
            </a:solidFill>
            <a:ln w="19050" cap="flat">
              <a:solidFill>
                <a:srgbClr val="FFFFFF"/>
              </a:solidFill>
              <a:prstDash val="solid"/>
              <a:miter lim="800000"/>
            </a:ln>
            <a:effectLst>
              <a:outerShdw blurRad="254000" dist="63500" dir="5400000" rotWithShape="0">
                <a:srgbClr val="535353">
                  <a:alpha val="20000"/>
                </a:srgbClr>
              </a:outerShdw>
            </a:effectLst>
          </p:spPr>
          <p:txBody>
            <a:bodyPr wrap="square" lIns="45719" tIns="45719" rIns="45719" bIns="45719" numCol="1" anchor="ctr">
              <a:noAutofit/>
            </a:bodyPr>
            <a:lstStyle/>
            <a:p>
              <a:pPr algn="ctr">
                <a:defRPr>
                  <a:solidFill>
                    <a:srgbClr val="FFFFFF"/>
                  </a:solidFill>
                </a:defRPr>
              </a:pPr>
            </a:p>
          </p:txBody>
        </p:sp>
        <p:sp>
          <p:nvSpPr>
            <p:cNvPr id="25" name="invesment-purse_73104"/>
            <p:cNvSpPr/>
            <p:nvPr/>
          </p:nvSpPr>
          <p:spPr>
            <a:xfrm>
              <a:off x="1089244" y="381134"/>
              <a:ext cx="314862" cy="314388"/>
            </a:xfrm>
            <a:custGeom>
              <a:avLst/>
              <a:gdLst/>
              <a:ahLst/>
              <a:cxnLst>
                <a:cxn ang="0">
                  <a:pos x="wd2" y="hd2"/>
                </a:cxn>
                <a:cxn ang="5400000">
                  <a:pos x="wd2" y="hd2"/>
                </a:cxn>
                <a:cxn ang="10800000">
                  <a:pos x="wd2" y="hd2"/>
                </a:cxn>
                <a:cxn ang="16200000">
                  <a:pos x="wd2" y="hd2"/>
                </a:cxn>
              </a:cxnLst>
              <a:rect l="0" t="0" r="r" b="b"/>
              <a:pathLst>
                <a:path w="21600" h="21600" extrusionOk="0">
                  <a:moveTo>
                    <a:pt x="20718" y="9918"/>
                  </a:moveTo>
                  <a:lnTo>
                    <a:pt x="18395" y="9918"/>
                  </a:lnTo>
                  <a:cubicBezTo>
                    <a:pt x="17969" y="6446"/>
                    <a:pt x="15183" y="3687"/>
                    <a:pt x="11682" y="3274"/>
                  </a:cubicBezTo>
                  <a:lnTo>
                    <a:pt x="11682" y="882"/>
                  </a:lnTo>
                  <a:cubicBezTo>
                    <a:pt x="11682" y="394"/>
                    <a:pt x="11288" y="0"/>
                    <a:pt x="10800" y="0"/>
                  </a:cubicBezTo>
                  <a:cubicBezTo>
                    <a:pt x="10312" y="0"/>
                    <a:pt x="9918" y="394"/>
                    <a:pt x="9918" y="882"/>
                  </a:cubicBezTo>
                  <a:lnTo>
                    <a:pt x="9918" y="3267"/>
                  </a:lnTo>
                  <a:cubicBezTo>
                    <a:pt x="6388" y="3654"/>
                    <a:pt x="3573" y="6427"/>
                    <a:pt x="3143" y="9918"/>
                  </a:cubicBezTo>
                  <a:lnTo>
                    <a:pt x="882" y="9918"/>
                  </a:lnTo>
                  <a:cubicBezTo>
                    <a:pt x="394" y="9918"/>
                    <a:pt x="0" y="10312"/>
                    <a:pt x="0" y="10800"/>
                  </a:cubicBezTo>
                  <a:cubicBezTo>
                    <a:pt x="0" y="11288"/>
                    <a:pt x="394" y="11682"/>
                    <a:pt x="882" y="11682"/>
                  </a:cubicBezTo>
                  <a:lnTo>
                    <a:pt x="3134" y="11682"/>
                  </a:lnTo>
                  <a:cubicBezTo>
                    <a:pt x="3521" y="15219"/>
                    <a:pt x="6358" y="18034"/>
                    <a:pt x="9918" y="18427"/>
                  </a:cubicBezTo>
                  <a:lnTo>
                    <a:pt x="9918" y="20718"/>
                  </a:lnTo>
                  <a:cubicBezTo>
                    <a:pt x="9918" y="21206"/>
                    <a:pt x="10312" y="21600"/>
                    <a:pt x="10800" y="21600"/>
                  </a:cubicBezTo>
                  <a:cubicBezTo>
                    <a:pt x="11288" y="21600"/>
                    <a:pt x="11682" y="21206"/>
                    <a:pt x="11682" y="20718"/>
                  </a:cubicBezTo>
                  <a:lnTo>
                    <a:pt x="11682" y="18418"/>
                  </a:lnTo>
                  <a:cubicBezTo>
                    <a:pt x="15216" y="18001"/>
                    <a:pt x="18017" y="15199"/>
                    <a:pt x="18408" y="11682"/>
                  </a:cubicBezTo>
                  <a:lnTo>
                    <a:pt x="20718" y="11682"/>
                  </a:lnTo>
                  <a:cubicBezTo>
                    <a:pt x="21206" y="11682"/>
                    <a:pt x="21600" y="11288"/>
                    <a:pt x="21600" y="10800"/>
                  </a:cubicBezTo>
                  <a:cubicBezTo>
                    <a:pt x="21600" y="10312"/>
                    <a:pt x="21206" y="9918"/>
                    <a:pt x="20718" y="9918"/>
                  </a:cubicBezTo>
                  <a:close/>
                  <a:moveTo>
                    <a:pt x="11682" y="16634"/>
                  </a:moveTo>
                  <a:lnTo>
                    <a:pt x="11682" y="13725"/>
                  </a:lnTo>
                  <a:cubicBezTo>
                    <a:pt x="11682" y="13240"/>
                    <a:pt x="11288" y="12844"/>
                    <a:pt x="10800" y="12844"/>
                  </a:cubicBezTo>
                  <a:cubicBezTo>
                    <a:pt x="10312" y="12844"/>
                    <a:pt x="9918" y="13240"/>
                    <a:pt x="9918" y="13725"/>
                  </a:cubicBezTo>
                  <a:lnTo>
                    <a:pt x="9918" y="16644"/>
                  </a:lnTo>
                  <a:cubicBezTo>
                    <a:pt x="7331" y="16273"/>
                    <a:pt x="5288" y="14243"/>
                    <a:pt x="4917" y="11682"/>
                  </a:cubicBezTo>
                  <a:lnTo>
                    <a:pt x="7875" y="11682"/>
                  </a:lnTo>
                  <a:cubicBezTo>
                    <a:pt x="8363" y="11682"/>
                    <a:pt x="8756" y="11288"/>
                    <a:pt x="8756" y="10800"/>
                  </a:cubicBezTo>
                  <a:cubicBezTo>
                    <a:pt x="8756" y="10315"/>
                    <a:pt x="8363" y="9918"/>
                    <a:pt x="7875" y="9918"/>
                  </a:cubicBezTo>
                  <a:lnTo>
                    <a:pt x="4930" y="9918"/>
                  </a:lnTo>
                  <a:cubicBezTo>
                    <a:pt x="5337" y="7400"/>
                    <a:pt x="7364" y="5418"/>
                    <a:pt x="9918" y="5050"/>
                  </a:cubicBezTo>
                  <a:lnTo>
                    <a:pt x="9918" y="7875"/>
                  </a:lnTo>
                  <a:cubicBezTo>
                    <a:pt x="9918" y="8363"/>
                    <a:pt x="10315" y="8756"/>
                    <a:pt x="10800" y="8756"/>
                  </a:cubicBezTo>
                  <a:cubicBezTo>
                    <a:pt x="11288" y="8756"/>
                    <a:pt x="11682" y="8363"/>
                    <a:pt x="11682" y="7875"/>
                  </a:cubicBezTo>
                  <a:lnTo>
                    <a:pt x="11682" y="5060"/>
                  </a:lnTo>
                  <a:cubicBezTo>
                    <a:pt x="14207" y="5450"/>
                    <a:pt x="16205" y="7419"/>
                    <a:pt x="16608" y="9918"/>
                  </a:cubicBezTo>
                  <a:lnTo>
                    <a:pt x="13725" y="9918"/>
                  </a:lnTo>
                  <a:cubicBezTo>
                    <a:pt x="13237" y="9918"/>
                    <a:pt x="12844" y="10315"/>
                    <a:pt x="12844" y="10800"/>
                  </a:cubicBezTo>
                  <a:cubicBezTo>
                    <a:pt x="12844" y="11288"/>
                    <a:pt x="13237" y="11682"/>
                    <a:pt x="13725" y="11682"/>
                  </a:cubicBezTo>
                  <a:lnTo>
                    <a:pt x="16625" y="11682"/>
                  </a:lnTo>
                  <a:cubicBezTo>
                    <a:pt x="16254" y="14223"/>
                    <a:pt x="14239" y="16241"/>
                    <a:pt x="11682" y="16634"/>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6" name="文本框 17"/>
            <p:cNvSpPr txBox="1"/>
            <p:nvPr/>
          </p:nvSpPr>
          <p:spPr>
            <a:xfrm>
              <a:off x="114708" y="1527417"/>
              <a:ext cx="2416744" cy="782320"/>
            </a:xfrm>
            <a:prstGeom prst="rect">
              <a:avLst/>
            </a:prstGeom>
            <a:noFill/>
            <a:ln w="12700" cap="flat">
              <a:noFill/>
              <a:miter lim="400000"/>
            </a:ln>
            <a:effectLst/>
          </p:spPr>
          <p:txBody>
            <a:bodyPr wrap="square" lIns="45719" tIns="45719" rIns="45719" bIns="45719" numCol="1" anchor="t">
              <a:spAutoFit/>
            </a:bodyPr>
            <a:lstStyle/>
            <a:p>
              <a:pPr>
                <a:lnSpc>
                  <a:spcPct val="150000"/>
                </a:lnSpc>
                <a:defRPr sz="1000">
                  <a:solidFill>
                    <a:srgbClr val="808080"/>
                  </a:solidFill>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面向前沿：领军企业出题</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 </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聚焦技术前沿</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a:p>
              <a:pPr>
                <a:lnSpc>
                  <a:spcPct val="150000"/>
                </a:lnSpc>
                <a:defRPr sz="1000">
                  <a:solidFill>
                    <a:srgbClr val="808080"/>
                  </a:solidFill>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面向产业：杯赛矩阵</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 </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覆盖全产业链</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a:p>
              <a:pPr>
                <a:lnSpc>
                  <a:spcPct val="150000"/>
                </a:lnSpc>
                <a:defRPr sz="1000">
                  <a:solidFill>
                    <a:srgbClr val="808080"/>
                  </a:solidFill>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面向应用：工程实战赛题</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 </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学赛练结合</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p:txBody>
        </p:sp>
        <p:sp>
          <p:nvSpPr>
            <p:cNvPr id="27" name="文本框 17"/>
            <p:cNvSpPr txBox="1"/>
            <p:nvPr/>
          </p:nvSpPr>
          <p:spPr>
            <a:xfrm>
              <a:off x="274439" y="992044"/>
              <a:ext cx="1982573" cy="274320"/>
            </a:xfrm>
            <a:prstGeom prst="rect">
              <a:avLst/>
            </a:prstGeom>
            <a:noFill/>
            <a:ln w="12700" cap="flat">
              <a:noFill/>
              <a:miter lim="400000"/>
            </a:ln>
            <a:effectLst/>
          </p:spPr>
          <p:txBody>
            <a:bodyPr wrap="square" lIns="45719" tIns="45719" rIns="45719" bIns="45719" numCol="1" anchor="t">
              <a:spAutoFit/>
            </a:bodyPr>
            <a:lstStyle/>
            <a:p>
              <a:pPr algn="ctr">
                <a:defRPr sz="1100" b="1">
                  <a:solidFill>
                    <a:srgbClr val="2A64E3"/>
                  </a:solidFill>
                  <a:latin typeface="AlibabaPuHuiTi_2_75_SemiBold"/>
                  <a:ea typeface="AlibabaPuHuiTi_2_75_SemiBold"/>
                  <a:cs typeface="AlibabaPuHuiTi_2_75_SemiBold"/>
                  <a:sym typeface="AlibabaPuHuiTi_2_75_SemiBold"/>
                </a:defRPr>
              </a:pPr>
              <a:r>
                <a:rPr sz="1200">
                  <a:latin typeface="HarmonyOS Sans SC" panose="00000500000000000000" charset="-122"/>
                  <a:ea typeface="HarmonyOS Sans SC" panose="00000500000000000000" charset="-122"/>
                  <a:cs typeface="HarmonyOS Sans SC" panose="00000500000000000000" charset="-122"/>
                </a:rPr>
                <a:t>前沿引领 企业杯赛</a:t>
              </a:r>
              <a:endParaRPr sz="1200">
                <a:latin typeface="HarmonyOS Sans SC" panose="00000500000000000000" charset="-122"/>
                <a:ea typeface="HarmonyOS Sans SC" panose="00000500000000000000" charset="-122"/>
                <a:cs typeface="HarmonyOS Sans SC" panose="00000500000000000000" charset="-122"/>
              </a:endParaRPr>
            </a:p>
          </p:txBody>
        </p:sp>
      </p:grpSp>
      <p:grpSp>
        <p:nvGrpSpPr>
          <p:cNvPr id="28" name="成组"/>
          <p:cNvGrpSpPr/>
          <p:nvPr/>
        </p:nvGrpSpPr>
        <p:grpSpPr>
          <a:xfrm>
            <a:off x="9003324" y="3269150"/>
            <a:ext cx="2543949" cy="2674036"/>
            <a:chOff x="0" y="0"/>
            <a:chExt cx="2543948" cy="2674035"/>
          </a:xfrm>
        </p:grpSpPr>
        <p:sp>
          <p:nvSpPr>
            <p:cNvPr id="29" name="矩形: 圆角 27"/>
            <p:cNvSpPr/>
            <p:nvPr/>
          </p:nvSpPr>
          <p:spPr>
            <a:xfrm>
              <a:off x="0" y="0"/>
              <a:ext cx="2493351" cy="2674035"/>
            </a:xfrm>
            <a:prstGeom prst="roundRect">
              <a:avLst>
                <a:gd name="adj" fmla="val 7060"/>
              </a:avLst>
            </a:prstGeom>
            <a:solidFill>
              <a:srgbClr val="FFFFFF"/>
            </a:solidFill>
            <a:ln w="12700" cap="flat">
              <a:noFill/>
              <a:miter lim="400000"/>
            </a:ln>
            <a:effectLst>
              <a:outerShdw blurRad="88900" dist="38100" dir="5400000" rotWithShape="0">
                <a:srgbClr val="3B5463">
                  <a:alpha val="10000"/>
                </a:srgbClr>
              </a:outerShdw>
            </a:effectLst>
          </p:spPr>
          <p:txBody>
            <a:bodyPr wrap="square" lIns="45719" tIns="45719" rIns="45719" bIns="45719" numCol="1" anchor="ctr">
              <a:noAutofit/>
            </a:bodyPr>
            <a:lstStyle/>
            <a:p>
              <a:pPr algn="ctr">
                <a:defRPr>
                  <a:solidFill>
                    <a:srgbClr val="FFFFFF"/>
                  </a:solidFill>
                </a:defRPr>
              </a:pPr>
            </a:p>
          </p:txBody>
        </p:sp>
        <p:sp>
          <p:nvSpPr>
            <p:cNvPr id="30" name="任意多边形: 形状 118"/>
            <p:cNvSpPr/>
            <p:nvPr/>
          </p:nvSpPr>
          <p:spPr>
            <a:xfrm>
              <a:off x="999805" y="2518583"/>
              <a:ext cx="493739" cy="15545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4167" y="0"/>
                    <a:pt x="17216" y="4335"/>
                    <a:pt x="19423" y="11345"/>
                  </a:cubicBezTo>
                  <a:lnTo>
                    <a:pt x="21600" y="21600"/>
                  </a:lnTo>
                  <a:lnTo>
                    <a:pt x="0" y="21600"/>
                  </a:lnTo>
                  <a:lnTo>
                    <a:pt x="2177" y="11345"/>
                  </a:lnTo>
                  <a:cubicBezTo>
                    <a:pt x="4384" y="4335"/>
                    <a:pt x="7433" y="0"/>
                    <a:pt x="10800" y="0"/>
                  </a:cubicBezTo>
                  <a:close/>
                </a:path>
              </a:pathLst>
            </a:custGeom>
            <a:solidFill>
              <a:srgbClr val="004CE5"/>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1" name="椭圆 25"/>
            <p:cNvSpPr/>
            <p:nvPr/>
          </p:nvSpPr>
          <p:spPr>
            <a:xfrm>
              <a:off x="949812" y="241465"/>
              <a:ext cx="593727" cy="593727"/>
            </a:xfrm>
            <a:prstGeom prst="ellipse">
              <a:avLst/>
            </a:prstGeom>
            <a:solidFill>
              <a:srgbClr val="004CE5"/>
            </a:solidFill>
            <a:ln w="19050" cap="flat">
              <a:solidFill>
                <a:srgbClr val="FFFFFF"/>
              </a:solidFill>
              <a:prstDash val="solid"/>
              <a:miter lim="800000"/>
            </a:ln>
            <a:effectLst>
              <a:outerShdw blurRad="254000" dist="63500" dir="5400000" rotWithShape="0">
                <a:srgbClr val="535353">
                  <a:alpha val="20000"/>
                </a:srgbClr>
              </a:outerShdw>
            </a:effectLst>
          </p:spPr>
          <p:txBody>
            <a:bodyPr wrap="square" lIns="45719" tIns="45719" rIns="45719" bIns="45719" numCol="1" anchor="ctr">
              <a:noAutofit/>
            </a:bodyPr>
            <a:lstStyle/>
            <a:p>
              <a:pPr algn="ctr">
                <a:defRPr>
                  <a:solidFill>
                    <a:srgbClr val="FFFFFF"/>
                  </a:solidFill>
                </a:defRPr>
              </a:pPr>
            </a:p>
          </p:txBody>
        </p:sp>
        <p:sp>
          <p:nvSpPr>
            <p:cNvPr id="32" name="invesment-purse_73104"/>
            <p:cNvSpPr/>
            <p:nvPr/>
          </p:nvSpPr>
          <p:spPr>
            <a:xfrm>
              <a:off x="1096143" y="359586"/>
              <a:ext cx="301064" cy="357480"/>
            </a:xfrm>
            <a:custGeom>
              <a:avLst/>
              <a:gdLst/>
              <a:ahLst/>
              <a:cxnLst>
                <a:cxn ang="0">
                  <a:pos x="wd2" y="hd2"/>
                </a:cxn>
                <a:cxn ang="5400000">
                  <a:pos x="wd2" y="hd2"/>
                </a:cxn>
                <a:cxn ang="10800000">
                  <a:pos x="wd2" y="hd2"/>
                </a:cxn>
                <a:cxn ang="16200000">
                  <a:pos x="wd2" y="hd2"/>
                </a:cxn>
              </a:cxnLst>
              <a:rect l="0" t="0" r="r" b="b"/>
              <a:pathLst>
                <a:path w="21600" h="21600" extrusionOk="0">
                  <a:moveTo>
                    <a:pt x="13504" y="2291"/>
                  </a:moveTo>
                  <a:lnTo>
                    <a:pt x="13504" y="15927"/>
                  </a:lnTo>
                  <a:lnTo>
                    <a:pt x="8096" y="15927"/>
                  </a:lnTo>
                  <a:lnTo>
                    <a:pt x="8096" y="2291"/>
                  </a:lnTo>
                  <a:cubicBezTo>
                    <a:pt x="8096" y="1655"/>
                    <a:pt x="8361" y="1113"/>
                    <a:pt x="8889" y="668"/>
                  </a:cubicBezTo>
                  <a:cubicBezTo>
                    <a:pt x="9420" y="223"/>
                    <a:pt x="10051" y="0"/>
                    <a:pt x="10784" y="0"/>
                  </a:cubicBezTo>
                  <a:cubicBezTo>
                    <a:pt x="11541" y="0"/>
                    <a:pt x="12182" y="223"/>
                    <a:pt x="12711" y="668"/>
                  </a:cubicBezTo>
                  <a:cubicBezTo>
                    <a:pt x="13241" y="1113"/>
                    <a:pt x="13504" y="1655"/>
                    <a:pt x="13504" y="2291"/>
                  </a:cubicBezTo>
                  <a:close/>
                  <a:moveTo>
                    <a:pt x="20240" y="6818"/>
                  </a:moveTo>
                  <a:lnTo>
                    <a:pt x="20240" y="15927"/>
                  </a:lnTo>
                  <a:lnTo>
                    <a:pt x="14832" y="15927"/>
                  </a:lnTo>
                  <a:lnTo>
                    <a:pt x="14832" y="6818"/>
                  </a:lnTo>
                  <a:cubicBezTo>
                    <a:pt x="14832" y="6199"/>
                    <a:pt x="15097" y="5668"/>
                    <a:pt x="15625" y="5223"/>
                  </a:cubicBezTo>
                  <a:cubicBezTo>
                    <a:pt x="16155" y="4778"/>
                    <a:pt x="16797" y="4555"/>
                    <a:pt x="17552" y="4555"/>
                  </a:cubicBezTo>
                  <a:cubicBezTo>
                    <a:pt x="18287" y="4555"/>
                    <a:pt x="18918" y="4773"/>
                    <a:pt x="19446" y="5209"/>
                  </a:cubicBezTo>
                  <a:cubicBezTo>
                    <a:pt x="19977" y="5645"/>
                    <a:pt x="20240" y="6182"/>
                    <a:pt x="20240" y="6818"/>
                  </a:cubicBezTo>
                  <a:close/>
                  <a:moveTo>
                    <a:pt x="6736" y="10227"/>
                  </a:moveTo>
                  <a:lnTo>
                    <a:pt x="6736" y="15927"/>
                  </a:lnTo>
                  <a:lnTo>
                    <a:pt x="1360" y="15927"/>
                  </a:lnTo>
                  <a:lnTo>
                    <a:pt x="1360" y="10227"/>
                  </a:lnTo>
                  <a:cubicBezTo>
                    <a:pt x="1360" y="9609"/>
                    <a:pt x="1619" y="9077"/>
                    <a:pt x="2137" y="8632"/>
                  </a:cubicBezTo>
                  <a:cubicBezTo>
                    <a:pt x="2655" y="8187"/>
                    <a:pt x="3293" y="7964"/>
                    <a:pt x="4048" y="7964"/>
                  </a:cubicBezTo>
                  <a:cubicBezTo>
                    <a:pt x="4805" y="7964"/>
                    <a:pt x="5440" y="8187"/>
                    <a:pt x="5959" y="8632"/>
                  </a:cubicBezTo>
                  <a:cubicBezTo>
                    <a:pt x="6477" y="9077"/>
                    <a:pt x="6736" y="9609"/>
                    <a:pt x="6736" y="10227"/>
                  </a:cubicBezTo>
                  <a:close/>
                  <a:moveTo>
                    <a:pt x="20240" y="19336"/>
                  </a:moveTo>
                  <a:cubicBezTo>
                    <a:pt x="20608" y="19336"/>
                    <a:pt x="20926" y="19445"/>
                    <a:pt x="21195" y="19664"/>
                  </a:cubicBezTo>
                  <a:cubicBezTo>
                    <a:pt x="21466" y="19882"/>
                    <a:pt x="21600" y="20146"/>
                    <a:pt x="21600" y="20455"/>
                  </a:cubicBezTo>
                  <a:cubicBezTo>
                    <a:pt x="21600" y="20763"/>
                    <a:pt x="21466" y="21032"/>
                    <a:pt x="21195" y="21259"/>
                  </a:cubicBezTo>
                  <a:cubicBezTo>
                    <a:pt x="20926" y="21486"/>
                    <a:pt x="20608" y="21600"/>
                    <a:pt x="20240" y="21600"/>
                  </a:cubicBezTo>
                  <a:lnTo>
                    <a:pt x="1360" y="21600"/>
                  </a:lnTo>
                  <a:cubicBezTo>
                    <a:pt x="994" y="21600"/>
                    <a:pt x="676" y="21486"/>
                    <a:pt x="405" y="21259"/>
                  </a:cubicBezTo>
                  <a:cubicBezTo>
                    <a:pt x="136" y="21032"/>
                    <a:pt x="0" y="20763"/>
                    <a:pt x="0" y="20455"/>
                  </a:cubicBezTo>
                  <a:cubicBezTo>
                    <a:pt x="0" y="20146"/>
                    <a:pt x="136" y="19882"/>
                    <a:pt x="405" y="19664"/>
                  </a:cubicBezTo>
                  <a:cubicBezTo>
                    <a:pt x="676" y="19445"/>
                    <a:pt x="994" y="19336"/>
                    <a:pt x="1360" y="19336"/>
                  </a:cubicBezTo>
                  <a:lnTo>
                    <a:pt x="20240" y="19336"/>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33" name="文本框 17"/>
            <p:cNvSpPr txBox="1"/>
            <p:nvPr/>
          </p:nvSpPr>
          <p:spPr>
            <a:xfrm>
              <a:off x="127203" y="1540650"/>
              <a:ext cx="2416745" cy="782320"/>
            </a:xfrm>
            <a:prstGeom prst="rect">
              <a:avLst/>
            </a:prstGeom>
            <a:noFill/>
            <a:ln w="12700" cap="flat">
              <a:noFill/>
              <a:miter lim="400000"/>
            </a:ln>
            <a:effectLst/>
          </p:spPr>
          <p:txBody>
            <a:bodyPr wrap="square" lIns="45719" tIns="45719" rIns="45719" bIns="45719" numCol="1" anchor="t">
              <a:spAutoFit/>
            </a:bodyPr>
            <a:lstStyle/>
            <a:p>
              <a:pPr algn="l">
                <a:lnSpc>
                  <a:spcPct val="150000"/>
                </a:lnSpc>
                <a:defRPr sz="1000">
                  <a:solidFill>
                    <a:srgbClr val="808080"/>
                  </a:solidFill>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广泛参与：</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20+</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杯赛企业</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 200+</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合作企业</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a:p>
              <a:pPr>
                <a:lnSpc>
                  <a:spcPct val="150000"/>
                </a:lnSpc>
                <a:defRPr sz="1000">
                  <a:solidFill>
                    <a:srgbClr val="808080"/>
                  </a:solidFill>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深度融合：</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300+</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产业专家技术指导支持</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a:p>
              <a:pPr>
                <a:lnSpc>
                  <a:spcPct val="150000"/>
                </a:lnSpc>
                <a:defRPr sz="1000">
                  <a:solidFill>
                    <a:srgbClr val="808080"/>
                  </a:solidFill>
                </a:defRPr>
              </a:pP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产学服务：人才服务</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技术论坛</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sym typeface="Helvetica Neue"/>
                </a:rPr>
                <a:t>/</a:t>
              </a:r>
              <a:r>
                <a:rPr>
                  <a:solidFill>
                    <a:srgbClr val="666666"/>
                  </a:solidFill>
                  <a:latin typeface="HarmonyOS Sans SC Light" panose="00000400000000000000" charset="-122"/>
                  <a:ea typeface="HarmonyOS Sans SC Light" panose="00000400000000000000" charset="-122"/>
                  <a:cs typeface="HarmonyOS Sans SC Light" panose="00000400000000000000" charset="-122"/>
                </a:rPr>
                <a:t>交流活动</a:t>
              </a:r>
              <a:endParaRPr>
                <a:solidFill>
                  <a:srgbClr val="666666"/>
                </a:solidFill>
                <a:latin typeface="HarmonyOS Sans SC Light" panose="00000400000000000000" charset="-122"/>
                <a:ea typeface="HarmonyOS Sans SC Light" panose="00000400000000000000" charset="-122"/>
                <a:cs typeface="HarmonyOS Sans SC Light" panose="00000400000000000000" charset="-122"/>
              </a:endParaRPr>
            </a:p>
          </p:txBody>
        </p:sp>
        <p:sp>
          <p:nvSpPr>
            <p:cNvPr id="34" name="文本框 17"/>
            <p:cNvSpPr txBox="1"/>
            <p:nvPr/>
          </p:nvSpPr>
          <p:spPr>
            <a:xfrm>
              <a:off x="255820" y="1012897"/>
              <a:ext cx="1982573" cy="274320"/>
            </a:xfrm>
            <a:prstGeom prst="rect">
              <a:avLst/>
            </a:prstGeom>
            <a:noFill/>
            <a:ln w="12700" cap="flat">
              <a:noFill/>
              <a:miter lim="400000"/>
            </a:ln>
            <a:effectLst/>
          </p:spPr>
          <p:txBody>
            <a:bodyPr wrap="square" lIns="45719" tIns="45719" rIns="45719" bIns="45719" numCol="1" anchor="t">
              <a:spAutoFit/>
            </a:bodyPr>
            <a:lstStyle/>
            <a:p>
              <a:pPr algn="ctr">
                <a:defRPr sz="1100" b="1">
                  <a:solidFill>
                    <a:srgbClr val="2A64E3"/>
                  </a:solidFill>
                  <a:latin typeface="AlibabaPuHuiTi_2_75_SemiBold"/>
                  <a:ea typeface="AlibabaPuHuiTi_2_75_SemiBold"/>
                  <a:cs typeface="AlibabaPuHuiTi_2_75_SemiBold"/>
                  <a:sym typeface="AlibabaPuHuiTi_2_75_SemiBold"/>
                </a:defRPr>
              </a:pPr>
              <a:r>
                <a:rPr sz="1200">
                  <a:latin typeface="HarmonyOS Sans SC" panose="00000500000000000000" charset="-122"/>
                  <a:ea typeface="HarmonyOS Sans SC" panose="00000500000000000000" charset="-122"/>
                  <a:cs typeface="HarmonyOS Sans SC" panose="00000500000000000000" charset="-122"/>
                </a:rPr>
                <a:t>产学合作 多方协力</a:t>
              </a:r>
              <a:endParaRPr sz="1200">
                <a:solidFill>
                  <a:srgbClr val="0070C0"/>
                </a:solidFill>
                <a:latin typeface="HarmonyOS Sans SC" panose="00000500000000000000" charset="-122"/>
                <a:ea typeface="HarmonyOS Sans SC" panose="00000500000000000000" charset="-122"/>
                <a:cs typeface="HarmonyOS Sans SC" panose="00000500000000000000" charset="-122"/>
                <a:sym typeface="微软雅黑" panose="020B0503020204020204" charset="-122"/>
              </a:endParaRPr>
            </a:p>
          </p:txBody>
        </p:sp>
      </p:gr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4"/>
    </p:custDataLst>
  </p:cSld>
  <p:clrMapOvr>
    <a:masterClrMapping/>
  </p:clrMapOvr>
  <p:timing>
    <p:tnLst>
      <p:par>
        <p:cTn id="1" dur="indefinite" restart="never" fill="hold" nodeType="tmRoot">
          <p:childTnLst>
            <p:seq concurrent="1" nextAc="seek">
              <p:cTn id="2" dur="indefinite" fill="hold" nodeType="mainSeq">
                <p:childTnLst>
                  <p:par>
                    <p:cTn id="3" fill="hold">
                      <p:stCondLst>
                        <p:cond delay="indefinite"/>
                      </p:stCondLst>
                      <p:childTnLst>
                        <p:par>
                          <p:cTn id="4" fill="hold">
                            <p:stCondLst>
                              <p:cond delay="0"/>
                            </p:stCondLst>
                            <p:childTnLst>
                              <p:par>
                                <p:cTn id="5" presetID="22" presetClass="entr" presetSubtype="8" fill="hold" grpId="1" nodeType="clickEffect">
                                  <p:stCondLst>
                                    <p:cond delay="0"/>
                                  </p:stCondLst>
                                  <p:iterate type="el">
                                    <p:tmAbs val="0"/>
                                  </p:iterate>
                                  <p:childTnLst>
                                    <p:set>
                                      <p:cBhvr>
                                        <p:cTn id="6" dur="indefinite" fill="hold"/>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2" nodeType="afterEffect">
                                  <p:stCondLst>
                                    <p:cond delay="0"/>
                                  </p:stCondLst>
                                  <p:iterate type="el">
                                    <p:tmAbs val="0"/>
                                  </p:iterate>
                                  <p:childTnLst>
                                    <p:set>
                                      <p:cBhvr>
                                        <p:cTn id="10" dur="indefinite" fill="hold"/>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2" presetClass="entr" presetSubtype="8" fill="hold" grpId="3" nodeType="afterEffect">
                                  <p:stCondLst>
                                    <p:cond delay="0"/>
                                  </p:stCondLst>
                                  <p:iterate type="el">
                                    <p:tmAbs val="0"/>
                                  </p:iterate>
                                  <p:childTnLst>
                                    <p:set>
                                      <p:cBhvr>
                                        <p:cTn id="14" dur="indefinite" fill="hold"/>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500"/>
                            </p:stCondLst>
                            <p:childTnLst>
                              <p:par>
                                <p:cTn id="17" presetID="22" presetClass="entr" presetSubtype="8" fill="hold" grpId="4" nodeType="afterEffect">
                                  <p:stCondLst>
                                    <p:cond delay="0"/>
                                  </p:stCondLst>
                                  <p:iterate type="el">
                                    <p:tmAbs val="0"/>
                                  </p:iterate>
                                  <p:childTnLst>
                                    <p:set>
                                      <p:cBhvr>
                                        <p:cTn id="18" dur="indefinite" fill="hold"/>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spid="4" grpId="1" bldLvl="0" animBg="1" advAuto="0"/>
      <p:bldP spid="5" grpId="2" bldLvl="0" animBg="1" advAuto="0"/>
      <p:bldP spid="9" grpId="4" animBg="1" advAuto="0"/>
      <p:bldP spid="8" grpId="3" bldLvl="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descr="内容页"/>
          <p:cNvPicPr>
            <a:picLocks noChangeAspect="1"/>
          </p:cNvPicPr>
          <p:nvPr/>
        </p:nvPicPr>
        <p:blipFill>
          <a:blip r:embed="rId1"/>
          <a:stretch>
            <a:fillRect/>
          </a:stretch>
        </p:blipFill>
        <p:spPr>
          <a:xfrm>
            <a:off x="0" y="0"/>
            <a:ext cx="12192635" cy="6858635"/>
          </a:xfrm>
          <a:prstGeom prst="rect">
            <a:avLst/>
          </a:prstGeom>
        </p:spPr>
      </p:pic>
      <p:pic>
        <p:nvPicPr>
          <p:cNvPr id="3" name="图片 2" descr="集创赛1"/>
          <p:cNvPicPr>
            <a:picLocks noChangeAspect="1"/>
          </p:cNvPicPr>
          <p:nvPr/>
        </p:nvPicPr>
        <p:blipFill>
          <a:blip r:embed="rId2"/>
          <a:stretch>
            <a:fillRect/>
          </a:stretch>
        </p:blipFill>
        <p:spPr>
          <a:xfrm>
            <a:off x="900000" y="0"/>
            <a:ext cx="2016000" cy="1260000"/>
          </a:xfrm>
          <a:prstGeom prst="rect">
            <a:avLst/>
          </a:prstGeom>
        </p:spPr>
      </p:pic>
      <p:sp>
        <p:nvSpPr>
          <p:cNvPr id="10" name="组合 33"/>
          <p:cNvSpPr/>
          <p:nvPr/>
        </p:nvSpPr>
        <p:spPr>
          <a:xfrm>
            <a:off x="4836000" y="720000"/>
            <a:ext cx="2520000" cy="54000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p:spPr>
        <p:txBody>
          <a:bodyPr lIns="0" tIns="0" rIns="0" bIns="0">
            <a:noAutofit/>
          </a:bodyPr>
          <a:lstStyle>
            <a:lvl1pPr algn="ctr">
              <a:lnSpc>
                <a:spcPct val="120000"/>
              </a:lnSpc>
              <a:defRPr sz="2800" b="1">
                <a:solidFill>
                  <a:srgbClr val="404040"/>
                </a:solidFill>
                <a:latin typeface="AlibabaPuHuiTi_2_75_SemiBold"/>
                <a:ea typeface="AlibabaPuHuiTi_2_75_SemiBold"/>
                <a:cs typeface="AlibabaPuHuiTi_2_75_SemiBold"/>
                <a:sym typeface="AlibabaPuHuiTi_2_75_SemiBold"/>
              </a:defRPr>
            </a:lvl1pPr>
          </a:lstStyle>
          <a:p>
            <a:r>
              <a:rPr lang="zh-CN">
                <a:latin typeface="HarmonyOS Sans SC Black" panose="00000A00000000000000" charset="-122"/>
                <a:ea typeface="HarmonyOS Sans SC Black" panose="00000A00000000000000" charset="-122"/>
              </a:rPr>
              <a:t>在此输入</a:t>
            </a:r>
            <a:r>
              <a:rPr lang="zh-CN">
                <a:latin typeface="HarmonyOS Sans SC Black" panose="00000A00000000000000" charset="-122"/>
                <a:ea typeface="HarmonyOS Sans SC Black" panose="00000A00000000000000" charset="-122"/>
              </a:rPr>
              <a:t>标题</a:t>
            </a:r>
            <a:endParaRPr lang="zh-CN">
              <a:latin typeface="HarmonyOS Sans SC Black" panose="00000A00000000000000" charset="-122"/>
              <a:ea typeface="HarmonyOS Sans SC Black" panose="00000A00000000000000" charset="-122"/>
            </a:endParaRPr>
          </a:p>
        </p:txBody>
      </p:sp>
      <p:sp>
        <p:nvSpPr>
          <p:cNvPr id="35" name="矩形 34"/>
          <p:cNvSpPr/>
          <p:nvPr/>
        </p:nvSpPr>
        <p:spPr>
          <a:xfrm>
            <a:off x="5826000" y="1368000"/>
            <a:ext cx="540000" cy="72000"/>
          </a:xfrm>
          <a:prstGeom prst="rect">
            <a:avLst/>
          </a:prstGeom>
          <a:solidFill>
            <a:srgbClr val="004CE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08" name="矩形 30"/>
          <p:cNvSpPr txBox="1"/>
          <p:nvPr/>
        </p:nvSpPr>
        <p:spPr>
          <a:xfrm>
            <a:off x="1728335" y="1613650"/>
            <a:ext cx="4117616" cy="553085"/>
          </a:xfrm>
          <a:prstGeom prst="rect">
            <a:avLst/>
          </a:prstGeom>
          <a:ln w="12700">
            <a:miter lim="400000"/>
          </a:ln>
        </p:spPr>
        <p:txBody>
          <a:bodyPr lIns="45719" rIns="45719">
            <a:spAutoFit/>
          </a:bodyPr>
          <a:lstStyle>
            <a:lvl1pPr>
              <a:lnSpc>
                <a:spcPct val="150000"/>
              </a:lnSpc>
              <a:defRPr sz="1000" spc="100">
                <a:solidFill>
                  <a:srgbClr val="808080"/>
                </a:solidFill>
              </a:defRPr>
            </a:lvl1pPr>
          </a:lstStyle>
          <a:p>
            <a:r>
              <a:rPr>
                <a:solidFill>
                  <a:srgbClr val="666666"/>
                </a:solidFill>
                <a:latin typeface="HarmonyOS Sans SC" panose="00000500000000000000" charset="-122"/>
                <a:ea typeface="HarmonyOS Sans SC" panose="00000500000000000000" charset="-122"/>
              </a:rPr>
              <a:t>此处添加详细文本描述，建议与标题相关并符合整体语言风格此处添加详细文本</a:t>
            </a:r>
            <a:endParaRPr>
              <a:solidFill>
                <a:srgbClr val="666666"/>
              </a:solidFill>
              <a:latin typeface="HarmonyOS Sans SC" panose="00000500000000000000" charset="-122"/>
              <a:ea typeface="HarmonyOS Sans SC" panose="00000500000000000000" charset="-122"/>
            </a:endParaRPr>
          </a:p>
        </p:txBody>
      </p:sp>
      <p:sp>
        <p:nvSpPr>
          <p:cNvPr id="209" name="Shape 1619"/>
          <p:cNvSpPr/>
          <p:nvPr>
            <p:custDataLst>
              <p:tags r:id="rId3"/>
            </p:custDataLst>
          </p:nvPr>
        </p:nvSpPr>
        <p:spPr>
          <a:xfrm>
            <a:off x="7920000" y="2520000"/>
            <a:ext cx="725517" cy="726256"/>
          </a:xfrm>
          <a:prstGeom prst="ellipse">
            <a:avLst/>
          </a:prstGeom>
          <a:gradFill>
            <a:gsLst>
              <a:gs pos="0">
                <a:srgbClr val="E3EFF8"/>
              </a:gs>
              <a:gs pos="90000">
                <a:srgbClr val="004CE5"/>
              </a:gs>
            </a:gsLst>
            <a:lin ang="2700000"/>
          </a:gradFill>
          <a:ln w="12700">
            <a:miter lim="400000"/>
          </a:ln>
          <a:effectLst>
            <a:outerShdw blurRad="254000" dist="63500" dir="5400000" rotWithShape="0">
              <a:srgbClr val="3B5463">
                <a:alpha val="20000"/>
              </a:srgbClr>
            </a:outerShdw>
          </a:effectLst>
        </p:spPr>
        <p:txBody>
          <a:bodyPr lIns="45719" rIns="45719" anchor="ctr"/>
          <a:lstStyle/>
          <a:p>
            <a:pPr algn="ctr">
              <a:defRPr>
                <a:solidFill>
                  <a:srgbClr val="FFFFFF"/>
                </a:solidFill>
              </a:defRPr>
            </a:pPr>
          </a:p>
        </p:txBody>
      </p:sp>
      <p:sp>
        <p:nvSpPr>
          <p:cNvPr id="210" name="Shape 1645"/>
          <p:cNvSpPr/>
          <p:nvPr>
            <p:custDataLst>
              <p:tags r:id="rId4"/>
            </p:custDataLst>
          </p:nvPr>
        </p:nvSpPr>
        <p:spPr>
          <a:xfrm>
            <a:off x="8119715" y="2719592"/>
            <a:ext cx="326152" cy="326157"/>
          </a:xfrm>
          <a:custGeom>
            <a:avLst/>
            <a:gdLst/>
            <a:ahLst/>
            <a:cxnLst>
              <a:cxn ang="0">
                <a:pos x="wd2" y="hd2"/>
              </a:cxn>
              <a:cxn ang="5400000">
                <a:pos x="wd2" y="hd2"/>
              </a:cxn>
              <a:cxn ang="10800000">
                <a:pos x="wd2" y="hd2"/>
              </a:cxn>
              <a:cxn ang="16200000">
                <a:pos x="wd2" y="hd2"/>
              </a:cxn>
            </a:cxnLst>
            <a:rect l="0" t="0" r="r" b="b"/>
            <a:pathLst>
              <a:path w="20512" h="21600" extrusionOk="0">
                <a:moveTo>
                  <a:pt x="13692" y="8626"/>
                </a:moveTo>
                <a:lnTo>
                  <a:pt x="12040" y="10330"/>
                </a:lnTo>
                <a:cubicBezTo>
                  <a:pt x="12133" y="10461"/>
                  <a:pt x="12223" y="10598"/>
                  <a:pt x="12309" y="10739"/>
                </a:cubicBezTo>
                <a:cubicBezTo>
                  <a:pt x="13857" y="13353"/>
                  <a:pt x="13057" y="16782"/>
                  <a:pt x="10523" y="18381"/>
                </a:cubicBezTo>
                <a:cubicBezTo>
                  <a:pt x="9676" y="18917"/>
                  <a:pt x="8707" y="19199"/>
                  <a:pt x="7721" y="19199"/>
                </a:cubicBezTo>
                <a:cubicBezTo>
                  <a:pt x="5825" y="19199"/>
                  <a:pt x="4105" y="18206"/>
                  <a:pt x="3118" y="16540"/>
                </a:cubicBezTo>
                <a:cubicBezTo>
                  <a:pt x="2367" y="15274"/>
                  <a:pt x="2141" y="13783"/>
                  <a:pt x="2477" y="12337"/>
                </a:cubicBezTo>
                <a:cubicBezTo>
                  <a:pt x="2815" y="10895"/>
                  <a:pt x="3674" y="9673"/>
                  <a:pt x="4902" y="8899"/>
                </a:cubicBezTo>
                <a:cubicBezTo>
                  <a:pt x="5751" y="8364"/>
                  <a:pt x="6720" y="8081"/>
                  <a:pt x="7707" y="8081"/>
                </a:cubicBezTo>
                <a:cubicBezTo>
                  <a:pt x="8723" y="8081"/>
                  <a:pt x="9686" y="8368"/>
                  <a:pt x="10517" y="8891"/>
                </a:cubicBezTo>
                <a:lnTo>
                  <a:pt x="9430" y="10070"/>
                </a:lnTo>
                <a:cubicBezTo>
                  <a:pt x="8906" y="9801"/>
                  <a:pt x="8322" y="9649"/>
                  <a:pt x="7711" y="9649"/>
                </a:cubicBezTo>
                <a:cubicBezTo>
                  <a:pt x="7000" y="9649"/>
                  <a:pt x="6303" y="9853"/>
                  <a:pt x="5695" y="10236"/>
                </a:cubicBezTo>
                <a:cubicBezTo>
                  <a:pt x="3875" y="11384"/>
                  <a:pt x="3302" y="13845"/>
                  <a:pt x="4414" y="15722"/>
                </a:cubicBezTo>
                <a:cubicBezTo>
                  <a:pt x="5123" y="16918"/>
                  <a:pt x="6358" y="17632"/>
                  <a:pt x="7715" y="17632"/>
                </a:cubicBezTo>
                <a:cubicBezTo>
                  <a:pt x="8425" y="17632"/>
                  <a:pt x="9122" y="17428"/>
                  <a:pt x="9730" y="17045"/>
                </a:cubicBezTo>
                <a:cubicBezTo>
                  <a:pt x="10611" y="16490"/>
                  <a:pt x="11230" y="15614"/>
                  <a:pt x="11471" y="14577"/>
                </a:cubicBezTo>
                <a:cubicBezTo>
                  <a:pt x="11713" y="13538"/>
                  <a:pt x="11550" y="12468"/>
                  <a:pt x="11010" y="11560"/>
                </a:cubicBezTo>
                <a:cubicBezTo>
                  <a:pt x="10991" y="11525"/>
                  <a:pt x="10967" y="11494"/>
                  <a:pt x="10946" y="11460"/>
                </a:cubicBezTo>
                <a:lnTo>
                  <a:pt x="8192" y="14304"/>
                </a:lnTo>
                <a:cubicBezTo>
                  <a:pt x="8116" y="14383"/>
                  <a:pt x="8016" y="14422"/>
                  <a:pt x="7917" y="14422"/>
                </a:cubicBezTo>
                <a:cubicBezTo>
                  <a:pt x="7819" y="14422"/>
                  <a:pt x="7718" y="14383"/>
                  <a:pt x="7644" y="14304"/>
                </a:cubicBezTo>
                <a:cubicBezTo>
                  <a:pt x="7490" y="14146"/>
                  <a:pt x="7490" y="13895"/>
                  <a:pt x="7644" y="13739"/>
                </a:cubicBezTo>
                <a:lnTo>
                  <a:pt x="17851" y="3203"/>
                </a:lnTo>
                <a:lnTo>
                  <a:pt x="17079" y="2942"/>
                </a:lnTo>
                <a:lnTo>
                  <a:pt x="15933" y="0"/>
                </a:lnTo>
                <a:lnTo>
                  <a:pt x="11871" y="4408"/>
                </a:lnTo>
                <a:lnTo>
                  <a:pt x="12605" y="6622"/>
                </a:lnTo>
                <a:lnTo>
                  <a:pt x="12142" y="7125"/>
                </a:lnTo>
                <a:cubicBezTo>
                  <a:pt x="10838" y="6182"/>
                  <a:pt x="9285" y="5680"/>
                  <a:pt x="7706" y="5680"/>
                </a:cubicBezTo>
                <a:cubicBezTo>
                  <a:pt x="6334" y="5680"/>
                  <a:pt x="4945" y="6058"/>
                  <a:pt x="3690" y="6850"/>
                </a:cubicBezTo>
                <a:cubicBezTo>
                  <a:pt x="56" y="9143"/>
                  <a:pt x="-1088" y="14042"/>
                  <a:pt x="1135" y="17791"/>
                </a:cubicBezTo>
                <a:cubicBezTo>
                  <a:pt x="2588" y="20245"/>
                  <a:pt x="5125" y="21600"/>
                  <a:pt x="7722" y="21600"/>
                </a:cubicBezTo>
                <a:cubicBezTo>
                  <a:pt x="9093" y="21600"/>
                  <a:pt x="10482" y="21221"/>
                  <a:pt x="11738" y="20430"/>
                </a:cubicBezTo>
                <a:cubicBezTo>
                  <a:pt x="15371" y="18135"/>
                  <a:pt x="16514" y="13237"/>
                  <a:pt x="14292" y="9487"/>
                </a:cubicBezTo>
                <a:cubicBezTo>
                  <a:pt x="14111" y="9179"/>
                  <a:pt x="13906" y="8898"/>
                  <a:pt x="13692" y="8626"/>
                </a:cubicBezTo>
                <a:moveTo>
                  <a:pt x="18676" y="3481"/>
                </a:moveTo>
                <a:lnTo>
                  <a:pt x="14381" y="7915"/>
                </a:lnTo>
                <a:lnTo>
                  <a:pt x="16451" y="8512"/>
                </a:lnTo>
                <a:lnTo>
                  <a:pt x="20512" y="4103"/>
                </a:lnTo>
                <a:lnTo>
                  <a:pt x="18676" y="3481"/>
                </a:lnTo>
                <a:close/>
              </a:path>
            </a:pathLst>
          </a:custGeom>
          <a:solidFill>
            <a:srgbClr val="FFFFFF"/>
          </a:solidFill>
          <a:ln w="12700">
            <a:miter lim="400000"/>
          </a:ln>
        </p:spPr>
        <p:txBody>
          <a:bodyPr lIns="45719" rIns="45719" anchor="ctr"/>
          <a:lstStyle/>
          <a:p>
            <a:pPr algn="ctr" defTabSz="457200">
              <a:defRPr sz="3000">
                <a:solidFill>
                  <a:srgbClr val="FFFFFF"/>
                </a:solidFill>
                <a:effectLst>
                  <a:outerShdw blurRad="38100" dist="12700" dir="5400000" rotWithShape="0">
                    <a:srgbClr val="000000">
                      <a:alpha val="50000"/>
                    </a:srgbClr>
                  </a:outerShdw>
                </a:effectLst>
              </a:defRPr>
            </a:pPr>
          </a:p>
        </p:txBody>
      </p:sp>
      <p:sp>
        <p:nvSpPr>
          <p:cNvPr id="211" name="PA-矩形 4"/>
          <p:cNvSpPr txBox="1"/>
          <p:nvPr>
            <p:custDataLst>
              <p:tags r:id="rId5"/>
            </p:custDataLst>
          </p:nvPr>
        </p:nvSpPr>
        <p:spPr>
          <a:xfrm>
            <a:off x="9000000" y="2738887"/>
            <a:ext cx="1868170" cy="306705"/>
          </a:xfrm>
          <a:prstGeom prst="rect">
            <a:avLst/>
          </a:prstGeom>
          <a:ln w="12700">
            <a:miter lim="400000"/>
          </a:ln>
        </p:spPr>
        <p:txBody>
          <a:bodyPr wrap="none" lIns="45719" rIns="45719">
            <a:spAutoFit/>
          </a:bodyPr>
          <a:lstStyle>
            <a:lvl1pPr>
              <a:defRPr sz="1400">
                <a:solidFill>
                  <a:srgbClr val="404040"/>
                </a:solidFill>
              </a:defRPr>
            </a:lvl1pPr>
          </a:lstStyle>
          <a:p>
            <a:pPr algn="l"/>
            <a:r>
              <a:rPr>
                <a:solidFill>
                  <a:srgbClr val="333333"/>
                </a:solidFill>
                <a:latin typeface="HarmonyOS Sans SC" panose="00000500000000000000" charset="-122"/>
                <a:ea typeface="HarmonyOS Sans SC" panose="00000500000000000000" charset="-122"/>
                <a:sym typeface="+mn-ea"/>
              </a:rPr>
              <a:t>此处添加详细文本描述</a:t>
            </a:r>
            <a:endParaRPr b="1">
              <a:solidFill>
                <a:srgbClr val="333333"/>
              </a:solidFill>
              <a:latin typeface="HarmonyOS Sans SC" panose="00000500000000000000" charset="-122"/>
              <a:ea typeface="HarmonyOS Sans SC" panose="00000500000000000000" charset="-122"/>
              <a:cs typeface="微软雅黑" panose="020B0503020204020204" charset="-122"/>
              <a:sym typeface="+mn-ea"/>
            </a:endParaRPr>
          </a:p>
        </p:txBody>
      </p:sp>
      <p:sp>
        <p:nvSpPr>
          <p:cNvPr id="212" name="Shape 1619"/>
          <p:cNvSpPr/>
          <p:nvPr>
            <p:custDataLst>
              <p:tags r:id="rId6"/>
            </p:custDataLst>
          </p:nvPr>
        </p:nvSpPr>
        <p:spPr>
          <a:xfrm>
            <a:off x="7920000" y="4320000"/>
            <a:ext cx="725517" cy="726256"/>
          </a:xfrm>
          <a:prstGeom prst="ellipse">
            <a:avLst/>
          </a:prstGeom>
          <a:gradFill>
            <a:gsLst>
              <a:gs pos="0">
                <a:srgbClr val="E3EFF8"/>
              </a:gs>
              <a:gs pos="90000">
                <a:srgbClr val="004CE5"/>
              </a:gs>
            </a:gsLst>
            <a:lin ang="2700000"/>
          </a:gradFill>
          <a:ln w="12700">
            <a:miter lim="400000"/>
          </a:ln>
          <a:effectLst>
            <a:outerShdw blurRad="254000" dist="63500" dir="5400000" rotWithShape="0">
              <a:srgbClr val="3B5463">
                <a:alpha val="20000"/>
              </a:srgbClr>
            </a:outerShdw>
          </a:effectLst>
        </p:spPr>
        <p:txBody>
          <a:bodyPr lIns="45719" rIns="45719" anchor="ctr"/>
          <a:lstStyle/>
          <a:p>
            <a:pPr algn="ctr">
              <a:defRPr>
                <a:solidFill>
                  <a:srgbClr val="FFFFFF"/>
                </a:solidFill>
              </a:defRPr>
            </a:pPr>
          </a:p>
        </p:txBody>
      </p:sp>
      <p:sp>
        <p:nvSpPr>
          <p:cNvPr id="213" name="Shape 1645"/>
          <p:cNvSpPr/>
          <p:nvPr>
            <p:custDataLst>
              <p:tags r:id="rId7"/>
            </p:custDataLst>
          </p:nvPr>
        </p:nvSpPr>
        <p:spPr>
          <a:xfrm>
            <a:off x="8119709" y="4527979"/>
            <a:ext cx="326159" cy="310643"/>
          </a:xfrm>
          <a:custGeom>
            <a:avLst/>
            <a:gdLst/>
            <a:ahLst/>
            <a:cxnLst>
              <a:cxn ang="0">
                <a:pos x="wd2" y="hd2"/>
              </a:cxn>
              <a:cxn ang="5400000">
                <a:pos x="wd2" y="hd2"/>
              </a:cxn>
              <a:cxn ang="10800000">
                <a:pos x="wd2" y="hd2"/>
              </a:cxn>
              <a:cxn ang="16200000">
                <a:pos x="wd2" y="hd2"/>
              </a:cxn>
            </a:cxnLst>
            <a:rect l="0" t="0" r="r" b="b"/>
            <a:pathLst>
              <a:path w="21560" h="21558" extrusionOk="0">
                <a:moveTo>
                  <a:pt x="2441" y="17336"/>
                </a:moveTo>
                <a:cubicBezTo>
                  <a:pt x="2748" y="17336"/>
                  <a:pt x="2997" y="17596"/>
                  <a:pt x="2997" y="17918"/>
                </a:cubicBezTo>
                <a:cubicBezTo>
                  <a:pt x="2997" y="18240"/>
                  <a:pt x="2748" y="18501"/>
                  <a:pt x="2441" y="18501"/>
                </a:cubicBezTo>
                <a:cubicBezTo>
                  <a:pt x="2135" y="18501"/>
                  <a:pt x="1886" y="18240"/>
                  <a:pt x="1886" y="17918"/>
                </a:cubicBezTo>
                <a:cubicBezTo>
                  <a:pt x="1886" y="17596"/>
                  <a:pt x="2135" y="17336"/>
                  <a:pt x="2441" y="17336"/>
                </a:cubicBezTo>
                <a:close/>
                <a:moveTo>
                  <a:pt x="2441" y="12146"/>
                </a:moveTo>
                <a:cubicBezTo>
                  <a:pt x="2748" y="12146"/>
                  <a:pt x="2997" y="12407"/>
                  <a:pt x="2997" y="12729"/>
                </a:cubicBezTo>
                <a:cubicBezTo>
                  <a:pt x="2997" y="13051"/>
                  <a:pt x="2748" y="13312"/>
                  <a:pt x="2441" y="13312"/>
                </a:cubicBezTo>
                <a:cubicBezTo>
                  <a:pt x="2135" y="13312"/>
                  <a:pt x="1886" y="13051"/>
                  <a:pt x="1886" y="12729"/>
                </a:cubicBezTo>
                <a:cubicBezTo>
                  <a:pt x="1886" y="12407"/>
                  <a:pt x="2135" y="12146"/>
                  <a:pt x="2441" y="12146"/>
                </a:cubicBezTo>
                <a:close/>
                <a:moveTo>
                  <a:pt x="15676" y="11128"/>
                </a:moveTo>
                <a:cubicBezTo>
                  <a:pt x="14436" y="10961"/>
                  <a:pt x="13503" y="11252"/>
                  <a:pt x="13096" y="12053"/>
                </a:cubicBezTo>
                <a:cubicBezTo>
                  <a:pt x="12690" y="12854"/>
                  <a:pt x="12660" y="13561"/>
                  <a:pt x="12690" y="13686"/>
                </a:cubicBezTo>
                <a:cubicBezTo>
                  <a:pt x="12719" y="13821"/>
                  <a:pt x="12858" y="14060"/>
                  <a:pt x="12858" y="14060"/>
                </a:cubicBezTo>
                <a:cubicBezTo>
                  <a:pt x="12858" y="14060"/>
                  <a:pt x="12233" y="15069"/>
                  <a:pt x="12273" y="15235"/>
                </a:cubicBezTo>
                <a:cubicBezTo>
                  <a:pt x="12312" y="15402"/>
                  <a:pt x="12739" y="15485"/>
                  <a:pt x="12739" y="15485"/>
                </a:cubicBezTo>
                <a:cubicBezTo>
                  <a:pt x="12739" y="15485"/>
                  <a:pt x="12779" y="15599"/>
                  <a:pt x="12699" y="15818"/>
                </a:cubicBezTo>
                <a:cubicBezTo>
                  <a:pt x="12620" y="16047"/>
                  <a:pt x="12848" y="16296"/>
                  <a:pt x="12908" y="16390"/>
                </a:cubicBezTo>
                <a:cubicBezTo>
                  <a:pt x="12977" y="16483"/>
                  <a:pt x="12819" y="16754"/>
                  <a:pt x="12868" y="16910"/>
                </a:cubicBezTo>
                <a:cubicBezTo>
                  <a:pt x="12928" y="17066"/>
                  <a:pt x="13186" y="17253"/>
                  <a:pt x="13483" y="17211"/>
                </a:cubicBezTo>
                <a:cubicBezTo>
                  <a:pt x="13771" y="17180"/>
                  <a:pt x="14158" y="17107"/>
                  <a:pt x="14287" y="17076"/>
                </a:cubicBezTo>
                <a:cubicBezTo>
                  <a:pt x="14585" y="17815"/>
                  <a:pt x="13870" y="18189"/>
                  <a:pt x="13870" y="18189"/>
                </a:cubicBezTo>
                <a:lnTo>
                  <a:pt x="17661" y="18189"/>
                </a:lnTo>
                <a:cubicBezTo>
                  <a:pt x="17661" y="18189"/>
                  <a:pt x="16559" y="17263"/>
                  <a:pt x="16579" y="16255"/>
                </a:cubicBezTo>
                <a:cubicBezTo>
                  <a:pt x="16589" y="15683"/>
                  <a:pt x="17661" y="14965"/>
                  <a:pt x="17651" y="13395"/>
                </a:cubicBezTo>
                <a:cubicBezTo>
                  <a:pt x="17651" y="12604"/>
                  <a:pt x="16917" y="11294"/>
                  <a:pt x="15676" y="11128"/>
                </a:cubicBezTo>
                <a:close/>
                <a:moveTo>
                  <a:pt x="13950" y="7737"/>
                </a:moveTo>
                <a:cubicBezTo>
                  <a:pt x="14108" y="7675"/>
                  <a:pt x="14277" y="7758"/>
                  <a:pt x="14337" y="7925"/>
                </a:cubicBezTo>
                <a:lnTo>
                  <a:pt x="14744" y="9079"/>
                </a:lnTo>
                <a:cubicBezTo>
                  <a:pt x="14803" y="9245"/>
                  <a:pt x="15150" y="9381"/>
                  <a:pt x="15269" y="9381"/>
                </a:cubicBezTo>
                <a:cubicBezTo>
                  <a:pt x="15379" y="9391"/>
                  <a:pt x="15527" y="9266"/>
                  <a:pt x="15597" y="9121"/>
                </a:cubicBezTo>
                <a:lnTo>
                  <a:pt x="16093" y="7987"/>
                </a:lnTo>
                <a:cubicBezTo>
                  <a:pt x="16153" y="7841"/>
                  <a:pt x="16331" y="7769"/>
                  <a:pt x="16480" y="7841"/>
                </a:cubicBezTo>
                <a:lnTo>
                  <a:pt x="18901" y="9006"/>
                </a:lnTo>
                <a:cubicBezTo>
                  <a:pt x="19050" y="9079"/>
                  <a:pt x="19119" y="9266"/>
                  <a:pt x="19050" y="9422"/>
                </a:cubicBezTo>
                <a:lnTo>
                  <a:pt x="18554" y="10545"/>
                </a:lnTo>
                <a:cubicBezTo>
                  <a:pt x="18484" y="10701"/>
                  <a:pt x="18643" y="11055"/>
                  <a:pt x="18713" y="11148"/>
                </a:cubicBezTo>
                <a:cubicBezTo>
                  <a:pt x="18792" y="11232"/>
                  <a:pt x="18971" y="11263"/>
                  <a:pt x="19129" y="11200"/>
                </a:cubicBezTo>
                <a:lnTo>
                  <a:pt x="20241" y="10774"/>
                </a:lnTo>
                <a:cubicBezTo>
                  <a:pt x="20389" y="10712"/>
                  <a:pt x="20568" y="10795"/>
                  <a:pt x="20618" y="10961"/>
                </a:cubicBezTo>
                <a:lnTo>
                  <a:pt x="21540" y="13582"/>
                </a:lnTo>
                <a:cubicBezTo>
                  <a:pt x="21600" y="13738"/>
                  <a:pt x="21521" y="13925"/>
                  <a:pt x="21372" y="13977"/>
                </a:cubicBezTo>
                <a:lnTo>
                  <a:pt x="20260" y="14414"/>
                </a:lnTo>
                <a:cubicBezTo>
                  <a:pt x="20102" y="14466"/>
                  <a:pt x="19983" y="14612"/>
                  <a:pt x="19983" y="14736"/>
                </a:cubicBezTo>
                <a:cubicBezTo>
                  <a:pt x="19983" y="14851"/>
                  <a:pt x="20082" y="15225"/>
                  <a:pt x="20231" y="15298"/>
                </a:cubicBezTo>
                <a:lnTo>
                  <a:pt x="21302" y="15818"/>
                </a:lnTo>
                <a:cubicBezTo>
                  <a:pt x="21451" y="15891"/>
                  <a:pt x="21511" y="16078"/>
                  <a:pt x="21441" y="16223"/>
                </a:cubicBezTo>
                <a:lnTo>
                  <a:pt x="20330" y="18771"/>
                </a:lnTo>
                <a:cubicBezTo>
                  <a:pt x="20260" y="18927"/>
                  <a:pt x="20082" y="18990"/>
                  <a:pt x="19933" y="18917"/>
                </a:cubicBezTo>
                <a:lnTo>
                  <a:pt x="18861" y="18397"/>
                </a:lnTo>
                <a:cubicBezTo>
                  <a:pt x="18713" y="18335"/>
                  <a:pt x="18375" y="18491"/>
                  <a:pt x="18286" y="18574"/>
                </a:cubicBezTo>
                <a:cubicBezTo>
                  <a:pt x="18206" y="18647"/>
                  <a:pt x="18177" y="18844"/>
                  <a:pt x="18236" y="19000"/>
                </a:cubicBezTo>
                <a:lnTo>
                  <a:pt x="18643" y="20165"/>
                </a:lnTo>
                <a:cubicBezTo>
                  <a:pt x="18703" y="20331"/>
                  <a:pt x="18623" y="20508"/>
                  <a:pt x="18474" y="20570"/>
                </a:cubicBezTo>
                <a:lnTo>
                  <a:pt x="15964" y="21538"/>
                </a:lnTo>
                <a:cubicBezTo>
                  <a:pt x="15815" y="21600"/>
                  <a:pt x="15637" y="21517"/>
                  <a:pt x="15587" y="21350"/>
                </a:cubicBezTo>
                <a:lnTo>
                  <a:pt x="15180" y="20186"/>
                </a:lnTo>
                <a:cubicBezTo>
                  <a:pt x="15121" y="20030"/>
                  <a:pt x="14773" y="19894"/>
                  <a:pt x="14664" y="19884"/>
                </a:cubicBezTo>
                <a:cubicBezTo>
                  <a:pt x="14545" y="19884"/>
                  <a:pt x="14396" y="19998"/>
                  <a:pt x="14327" y="20154"/>
                </a:cubicBezTo>
                <a:lnTo>
                  <a:pt x="13831" y="21278"/>
                </a:lnTo>
                <a:cubicBezTo>
                  <a:pt x="13771" y="21434"/>
                  <a:pt x="13592" y="21506"/>
                  <a:pt x="13444" y="21434"/>
                </a:cubicBezTo>
                <a:lnTo>
                  <a:pt x="11013" y="20258"/>
                </a:lnTo>
                <a:cubicBezTo>
                  <a:pt x="10874" y="20186"/>
                  <a:pt x="10804" y="19998"/>
                  <a:pt x="10874" y="19842"/>
                </a:cubicBezTo>
                <a:lnTo>
                  <a:pt x="11370" y="18730"/>
                </a:lnTo>
                <a:cubicBezTo>
                  <a:pt x="11439" y="18563"/>
                  <a:pt x="11281" y="18220"/>
                  <a:pt x="11211" y="18127"/>
                </a:cubicBezTo>
                <a:cubicBezTo>
                  <a:pt x="11132" y="18033"/>
                  <a:pt x="10943" y="18012"/>
                  <a:pt x="10794" y="18064"/>
                </a:cubicBezTo>
                <a:lnTo>
                  <a:pt x="9683" y="18501"/>
                </a:lnTo>
                <a:cubicBezTo>
                  <a:pt x="9534" y="18563"/>
                  <a:pt x="9356" y="18470"/>
                  <a:pt x="9306" y="18314"/>
                </a:cubicBezTo>
                <a:lnTo>
                  <a:pt x="8373" y="15693"/>
                </a:lnTo>
                <a:cubicBezTo>
                  <a:pt x="8324" y="15527"/>
                  <a:pt x="8403" y="15350"/>
                  <a:pt x="8552" y="15287"/>
                </a:cubicBezTo>
                <a:lnTo>
                  <a:pt x="9663" y="14861"/>
                </a:lnTo>
                <a:cubicBezTo>
                  <a:pt x="9812" y="14799"/>
                  <a:pt x="9941" y="14435"/>
                  <a:pt x="9951" y="14320"/>
                </a:cubicBezTo>
                <a:cubicBezTo>
                  <a:pt x="9961" y="14206"/>
                  <a:pt x="9842" y="14040"/>
                  <a:pt x="9693" y="13977"/>
                </a:cubicBezTo>
                <a:lnTo>
                  <a:pt x="8621" y="13457"/>
                </a:lnTo>
                <a:cubicBezTo>
                  <a:pt x="8472" y="13384"/>
                  <a:pt x="8413" y="13197"/>
                  <a:pt x="8482" y="13041"/>
                </a:cubicBezTo>
                <a:lnTo>
                  <a:pt x="9594" y="10504"/>
                </a:lnTo>
                <a:cubicBezTo>
                  <a:pt x="9663" y="10348"/>
                  <a:pt x="9842" y="10285"/>
                  <a:pt x="9991" y="10348"/>
                </a:cubicBezTo>
                <a:lnTo>
                  <a:pt x="11062" y="10868"/>
                </a:lnTo>
                <a:cubicBezTo>
                  <a:pt x="11211" y="10940"/>
                  <a:pt x="11548" y="10774"/>
                  <a:pt x="11628" y="10701"/>
                </a:cubicBezTo>
                <a:cubicBezTo>
                  <a:pt x="11717" y="10628"/>
                  <a:pt x="11737" y="10431"/>
                  <a:pt x="11687" y="10275"/>
                </a:cubicBezTo>
                <a:lnTo>
                  <a:pt x="11271" y="9110"/>
                </a:lnTo>
                <a:cubicBezTo>
                  <a:pt x="11221" y="8944"/>
                  <a:pt x="11300" y="8767"/>
                  <a:pt x="11449" y="8705"/>
                </a:cubicBezTo>
                <a:close/>
                <a:moveTo>
                  <a:pt x="2441" y="6957"/>
                </a:moveTo>
                <a:cubicBezTo>
                  <a:pt x="2748" y="6957"/>
                  <a:pt x="2997" y="7218"/>
                  <a:pt x="2997" y="7540"/>
                </a:cubicBezTo>
                <a:cubicBezTo>
                  <a:pt x="2997" y="7862"/>
                  <a:pt x="2748" y="8123"/>
                  <a:pt x="2441" y="8123"/>
                </a:cubicBezTo>
                <a:cubicBezTo>
                  <a:pt x="2135" y="8123"/>
                  <a:pt x="1886" y="7862"/>
                  <a:pt x="1886" y="7540"/>
                </a:cubicBezTo>
                <a:cubicBezTo>
                  <a:pt x="1886" y="7218"/>
                  <a:pt x="2135" y="6957"/>
                  <a:pt x="2441" y="6957"/>
                </a:cubicBezTo>
                <a:close/>
                <a:moveTo>
                  <a:pt x="2490" y="0"/>
                </a:moveTo>
                <a:lnTo>
                  <a:pt x="14496" y="0"/>
                </a:lnTo>
                <a:cubicBezTo>
                  <a:pt x="14962" y="0"/>
                  <a:pt x="15389" y="364"/>
                  <a:pt x="15439" y="811"/>
                </a:cubicBezTo>
                <a:lnTo>
                  <a:pt x="16977" y="6687"/>
                </a:lnTo>
                <a:cubicBezTo>
                  <a:pt x="16977" y="6698"/>
                  <a:pt x="16987" y="6718"/>
                  <a:pt x="16987" y="6729"/>
                </a:cubicBezTo>
                <a:lnTo>
                  <a:pt x="16987" y="7134"/>
                </a:lnTo>
                <a:lnTo>
                  <a:pt x="16828" y="7051"/>
                </a:lnTo>
                <a:cubicBezTo>
                  <a:pt x="16629" y="6958"/>
                  <a:pt x="16421" y="6937"/>
                  <a:pt x="16213" y="6968"/>
                </a:cubicBezTo>
                <a:lnTo>
                  <a:pt x="16213" y="6729"/>
                </a:lnTo>
                <a:cubicBezTo>
                  <a:pt x="16213" y="6292"/>
                  <a:pt x="15865" y="5928"/>
                  <a:pt x="15439" y="5928"/>
                </a:cubicBezTo>
                <a:lnTo>
                  <a:pt x="1548" y="5928"/>
                </a:lnTo>
                <a:cubicBezTo>
                  <a:pt x="1121" y="5928"/>
                  <a:pt x="774" y="6292"/>
                  <a:pt x="774" y="6729"/>
                </a:cubicBezTo>
                <a:lnTo>
                  <a:pt x="774" y="8351"/>
                </a:lnTo>
                <a:cubicBezTo>
                  <a:pt x="774" y="8799"/>
                  <a:pt x="1121" y="9163"/>
                  <a:pt x="1548" y="9163"/>
                </a:cubicBezTo>
                <a:lnTo>
                  <a:pt x="10448" y="9163"/>
                </a:lnTo>
                <a:cubicBezTo>
                  <a:pt x="10458" y="9246"/>
                  <a:pt x="10478" y="9329"/>
                  <a:pt x="10498" y="9402"/>
                </a:cubicBezTo>
                <a:lnTo>
                  <a:pt x="10607" y="9693"/>
                </a:lnTo>
                <a:lnTo>
                  <a:pt x="10329" y="9568"/>
                </a:lnTo>
                <a:cubicBezTo>
                  <a:pt x="9783" y="9308"/>
                  <a:pt x="9099" y="9579"/>
                  <a:pt x="8850" y="10140"/>
                </a:cubicBezTo>
                <a:lnTo>
                  <a:pt x="8424" y="11107"/>
                </a:lnTo>
                <a:lnTo>
                  <a:pt x="1548" y="11107"/>
                </a:lnTo>
                <a:cubicBezTo>
                  <a:pt x="1121" y="11107"/>
                  <a:pt x="774" y="11471"/>
                  <a:pt x="774" y="11919"/>
                </a:cubicBezTo>
                <a:lnTo>
                  <a:pt x="774" y="13541"/>
                </a:lnTo>
                <a:cubicBezTo>
                  <a:pt x="774" y="13988"/>
                  <a:pt x="1121" y="14352"/>
                  <a:pt x="1548" y="14352"/>
                </a:cubicBezTo>
                <a:lnTo>
                  <a:pt x="8503" y="14352"/>
                </a:lnTo>
                <a:lnTo>
                  <a:pt x="8553" y="14373"/>
                </a:lnTo>
                <a:lnTo>
                  <a:pt x="8265" y="14477"/>
                </a:lnTo>
                <a:cubicBezTo>
                  <a:pt x="7700" y="14706"/>
                  <a:pt x="7402" y="15371"/>
                  <a:pt x="7600" y="15985"/>
                </a:cubicBezTo>
                <a:lnTo>
                  <a:pt x="7719" y="16297"/>
                </a:lnTo>
                <a:lnTo>
                  <a:pt x="1548" y="16297"/>
                </a:lnTo>
                <a:cubicBezTo>
                  <a:pt x="1121" y="16297"/>
                  <a:pt x="774" y="16661"/>
                  <a:pt x="774" y="17108"/>
                </a:cubicBezTo>
                <a:lnTo>
                  <a:pt x="774" y="18731"/>
                </a:lnTo>
                <a:cubicBezTo>
                  <a:pt x="774" y="19178"/>
                  <a:pt x="1121" y="19542"/>
                  <a:pt x="1548" y="19542"/>
                </a:cubicBezTo>
                <a:lnTo>
                  <a:pt x="10111" y="19542"/>
                </a:lnTo>
                <a:cubicBezTo>
                  <a:pt x="10011" y="19791"/>
                  <a:pt x="10001" y="20072"/>
                  <a:pt x="10081" y="20343"/>
                </a:cubicBezTo>
                <a:lnTo>
                  <a:pt x="1548" y="20343"/>
                </a:lnTo>
                <a:cubicBezTo>
                  <a:pt x="695" y="20343"/>
                  <a:pt x="0" y="19625"/>
                  <a:pt x="0" y="18731"/>
                </a:cubicBezTo>
                <a:lnTo>
                  <a:pt x="0" y="17108"/>
                </a:lnTo>
                <a:cubicBezTo>
                  <a:pt x="0" y="17087"/>
                  <a:pt x="10" y="17077"/>
                  <a:pt x="10" y="17056"/>
                </a:cubicBezTo>
                <a:lnTo>
                  <a:pt x="407" y="14633"/>
                </a:lnTo>
                <a:cubicBezTo>
                  <a:pt x="159" y="14342"/>
                  <a:pt x="0" y="13957"/>
                  <a:pt x="0" y="13541"/>
                </a:cubicBezTo>
                <a:lnTo>
                  <a:pt x="0" y="11919"/>
                </a:lnTo>
                <a:cubicBezTo>
                  <a:pt x="0" y="11908"/>
                  <a:pt x="10" y="11887"/>
                  <a:pt x="10" y="11877"/>
                </a:cubicBezTo>
                <a:lnTo>
                  <a:pt x="407" y="9443"/>
                </a:lnTo>
                <a:cubicBezTo>
                  <a:pt x="159" y="9152"/>
                  <a:pt x="0" y="8767"/>
                  <a:pt x="0" y="8351"/>
                </a:cubicBezTo>
                <a:lnTo>
                  <a:pt x="0" y="6729"/>
                </a:lnTo>
                <a:cubicBezTo>
                  <a:pt x="0" y="6718"/>
                  <a:pt x="10" y="6698"/>
                  <a:pt x="10" y="6687"/>
                </a:cubicBezTo>
                <a:lnTo>
                  <a:pt x="1548" y="811"/>
                </a:lnTo>
                <a:cubicBezTo>
                  <a:pt x="1597" y="364"/>
                  <a:pt x="2014" y="0"/>
                  <a:pt x="2490" y="0"/>
                </a:cubicBezTo>
                <a:close/>
              </a:path>
            </a:pathLst>
          </a:custGeom>
          <a:solidFill>
            <a:srgbClr val="FFFFFF"/>
          </a:solidFill>
          <a:ln w="12700">
            <a:miter lim="400000"/>
          </a:ln>
        </p:spPr>
        <p:txBody>
          <a:bodyPr lIns="45719" rIns="45719" anchor="ctr"/>
          <a:lstStyle/>
          <a:p>
            <a:pPr algn="ctr" defTabSz="457200">
              <a:defRPr sz="3000">
                <a:solidFill>
                  <a:srgbClr val="FFFFFF"/>
                </a:solidFill>
                <a:effectLst>
                  <a:outerShdw blurRad="38100" dist="12700" dir="5400000" rotWithShape="0">
                    <a:srgbClr val="000000">
                      <a:alpha val="50000"/>
                    </a:srgbClr>
                  </a:outerShdw>
                </a:effectLst>
              </a:defRPr>
            </a:pPr>
          </a:p>
        </p:txBody>
      </p:sp>
      <p:pic>
        <p:nvPicPr>
          <p:cNvPr id="11" name="图片 10"/>
          <p:cNvPicPr>
            <a:picLocks noChangeAspect="1"/>
          </p:cNvPicPr>
          <p:nvPr/>
        </p:nvPicPr>
        <p:blipFill>
          <a:blip r:embed="rId8"/>
          <a:stretch>
            <a:fillRect/>
          </a:stretch>
        </p:blipFill>
        <p:spPr>
          <a:xfrm>
            <a:off x="1728470" y="2340000"/>
            <a:ext cx="5627455" cy="3600000"/>
          </a:xfrm>
          <a:prstGeom prst="rect">
            <a:avLst/>
          </a:prstGeom>
          <a:ln w="28575" cmpd="sng">
            <a:solidFill>
              <a:srgbClr val="004CE5"/>
            </a:solidFill>
            <a:prstDash val="solid"/>
          </a:ln>
        </p:spPr>
      </p:pic>
      <p:sp>
        <p:nvSpPr>
          <p:cNvPr id="13" name="PA-矩形 4"/>
          <p:cNvSpPr txBox="1"/>
          <p:nvPr>
            <p:custDataLst>
              <p:tags r:id="rId9"/>
            </p:custDataLst>
          </p:nvPr>
        </p:nvSpPr>
        <p:spPr>
          <a:xfrm>
            <a:off x="9000000" y="4501012"/>
            <a:ext cx="1868170" cy="306705"/>
          </a:xfrm>
          <a:prstGeom prst="rect">
            <a:avLst/>
          </a:prstGeom>
          <a:ln w="12700">
            <a:miter lim="400000"/>
          </a:ln>
        </p:spPr>
        <p:txBody>
          <a:bodyPr wrap="none" lIns="45719" rIns="45719">
            <a:spAutoFit/>
          </a:bodyPr>
          <a:lstStyle>
            <a:lvl1pPr>
              <a:defRPr sz="1400">
                <a:solidFill>
                  <a:srgbClr val="404040"/>
                </a:solidFill>
              </a:defRPr>
            </a:lvl1pPr>
          </a:lstStyle>
          <a:p>
            <a:pPr algn="l"/>
            <a:r>
              <a:rPr>
                <a:solidFill>
                  <a:srgbClr val="333333"/>
                </a:solidFill>
                <a:latin typeface="HarmonyOS Sans SC" panose="00000500000000000000" charset="-122"/>
                <a:ea typeface="HarmonyOS Sans SC" panose="00000500000000000000" charset="-122"/>
                <a:sym typeface="+mn-ea"/>
              </a:rPr>
              <a:t>此处添加详细文本描述</a:t>
            </a:r>
            <a:endParaRPr b="1">
              <a:solidFill>
                <a:srgbClr val="333333"/>
              </a:solidFill>
              <a:latin typeface="HarmonyOS Sans SC" panose="00000500000000000000" charset="-122"/>
              <a:ea typeface="HarmonyOS Sans SC" panose="00000500000000000000" charset="-122"/>
              <a:cs typeface="微软雅黑" panose="020B0503020204020204" charset="-122"/>
              <a:sym typeface="+mn-ea"/>
            </a:endParaRPr>
          </a:p>
        </p:txBody>
      </p:sp>
    </p:spTree>
    <p:custDataLst>
      <p:tags r:id="rId10"/>
    </p:custDataLst>
  </p:cSld>
  <p:clrMapOvr>
    <a:masterClrMapping/>
  </p:clrMapOvr>
  <p:timing>
    <p:tnLst>
      <p:par>
        <p:cTn id="1" dur="indefinite" restart="never" fill="hold"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DIAGRAM_VIRTUALLY_FRAME" val="{&quot;height&quot;:198.91778109813305,&quot;left&quot;:623.6220703125,&quot;top&quot;:198.42520141601557,&quot;width&quot;:232.13936767578124}"/>
</p:tagLst>
</file>

<file path=ppt/tags/tag10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2.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03.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04.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05.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06.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07.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08.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09.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11.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12.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13.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14.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15.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16.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17.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18.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19.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21.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22.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23.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24.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25.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26.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27.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28.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29.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31.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32.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33.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34.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35.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36.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37.xml><?xml version="1.0" encoding="utf-8"?>
<p:tagLst xmlns:p="http://schemas.openxmlformats.org/presentationml/2006/main">
  <p:tag name="KSO_WM_DIAGRAM_VIRTUALLY_FRAME" val="{&quot;height&quot;:271.6474803149606,&quot;left&quot;:95.50732283464566,&quot;top&quot;:167.94141732283464,&quot;width&quot;:775.7172440944881}"/>
</p:tagLst>
</file>

<file path=ppt/tags/tag13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39.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41.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42.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43.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44.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45.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46.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47.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48.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49.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51.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52.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53.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54.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55.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56.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57.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58.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59.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61.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62.xml><?xml version="1.0" encoding="utf-8"?>
<p:tagLst xmlns:p="http://schemas.openxmlformats.org/presentationml/2006/main">
  <p:tag name="KSO_WM_DIAGRAM_VIRTUALLY_FRAME" val="{&quot;height&quot;:311.82835102231485,&quot;left&quot;:223.93701171875,&quot;top&quot;:153.07479858398438,&quot;width&quot;:640.6799174151083}"/>
</p:tagLst>
</file>

<file path=ppt/tags/tag1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6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66.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67.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68.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69.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71.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72.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73.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74.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75.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76.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77.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78.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79.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81.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82.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83.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84.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85.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86.xml><?xml version="1.0" encoding="utf-8"?>
<p:tagLst xmlns:p="http://schemas.openxmlformats.org/presentationml/2006/main">
  <p:tag name="KSO_WM_DIAGRAM_VIRTUALLY_FRAME" val="{&quot;height&quot;:124.63597626267783,&quot;left&quot;:61.29244094488189,&quot;top&quot;:334.30984251968505,&quot;width&quot;:840.0862733649823}"/>
</p:tagLst>
</file>

<file path=ppt/tags/tag18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88.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189.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191.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192.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193.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194.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195.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196.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197.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198.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199.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201.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202.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203.xml><?xml version="1.0" encoding="utf-8"?>
<p:tagLst xmlns:p="http://schemas.openxmlformats.org/presentationml/2006/main">
  <p:tag name="KSO_WM_DIAGRAM_VIRTUALLY_FRAME" val="{&quot;height&quot;:323.4092125984252,&quot;left&quot;:82.13748031496063,&quot;top&quot;:148.48228346456693,&quot;width&quot;:798.4547244094488}"/>
</p:tagLst>
</file>

<file path=ppt/tags/tag20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05.xml><?xml version="1.0" encoding="utf-8"?>
<p:tagLst xmlns:p="http://schemas.openxmlformats.org/presentationml/2006/main">
  <p:tag name="KSO_WM_DIAGRAM_VIRTUALLY_FRAME" val="{&quot;height&quot;:244.17007874015744,&quot;left&quot;:113.38582611083984,&quot;top&quot;:223.93700787401576,&quot;width&quot;:369.4432335728923}"/>
</p:tagLst>
</file>

<file path=ppt/tags/tag206.xml><?xml version="1.0" encoding="utf-8"?>
<p:tagLst xmlns:p="http://schemas.openxmlformats.org/presentationml/2006/main">
  <p:tag name="KSO_WM_DIAGRAM_VIRTUALLY_FRAME" val="{&quot;height&quot;:244.17007874015744,&quot;left&quot;:113.38582611083984,&quot;top&quot;:223.93700787401576,&quot;width&quot;:369.4432335728923}"/>
</p:tagLst>
</file>

<file path=ppt/tags/tag207.xml><?xml version="1.0" encoding="utf-8"?>
<p:tagLst xmlns:p="http://schemas.openxmlformats.org/presentationml/2006/main">
  <p:tag name="KSO_WM_DIAGRAM_VIRTUALLY_FRAME" val="{&quot;height&quot;:244.17007874015744,&quot;left&quot;:113.38582611083984,&quot;top&quot;:223.93700787401576,&quot;width&quot;:369.4432335728923}"/>
</p:tagLst>
</file>

<file path=ppt/tags/tag208.xml><?xml version="1.0" encoding="utf-8"?>
<p:tagLst xmlns:p="http://schemas.openxmlformats.org/presentationml/2006/main">
  <p:tag name="KSO_WM_DIAGRAM_VIRTUALLY_FRAME" val="{&quot;height&quot;:244.17007874015744,&quot;left&quot;:113.38582611083984,&quot;top&quot;:223.93700787401576,&quot;width&quot;:369.4432335728923}"/>
</p:tagLst>
</file>

<file path=ppt/tags/tag209.xml><?xml version="1.0" encoding="utf-8"?>
<p:tagLst xmlns:p="http://schemas.openxmlformats.org/presentationml/2006/main">
  <p:tag name="KSO_WM_DIAGRAM_VIRTUALLY_FRAME" val="{&quot;height&quot;:244.17007874015744,&quot;left&quot;:113.38582611083984,&quot;top&quot;:223.93700787401576,&quot;width&quot;:369.4432335728923}"/>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DIAGRAM_VIRTUALLY_FRAME" val="{&quot;height&quot;:244.17007874015744,&quot;left&quot;:113.38582611083984,&quot;top&quot;:223.93700787401576,&quot;width&quot;:369.4432335728923}"/>
</p:tagLst>
</file>

<file path=ppt/tags/tag211.xml><?xml version="1.0" encoding="utf-8"?>
<p:tagLst xmlns:p="http://schemas.openxmlformats.org/presentationml/2006/main">
  <p:tag name="KSO_WM_DIAGRAM_VIRTUALLY_FRAME" val="{&quot;height&quot;:244.17007874015744,&quot;left&quot;:113.38582611083984,&quot;top&quot;:223.93700787401576,&quot;width&quot;:369.4432335728923}"/>
</p:tagLst>
</file>

<file path=ppt/tags/tag212.xml><?xml version="1.0" encoding="utf-8"?>
<p:tagLst xmlns:p="http://schemas.openxmlformats.org/presentationml/2006/main">
  <p:tag name="KSO_WM_DIAGRAM_VIRTUALLY_FRAME" val="{&quot;height&quot;:244.17007874015744,&quot;left&quot;:113.38582611083984,&quot;top&quot;:223.93700787401576,&quot;width&quot;:369.4432335728923}"/>
</p:tagLst>
</file>

<file path=ppt/tags/tag213.xml><?xml version="1.0" encoding="utf-8"?>
<p:tagLst xmlns:p="http://schemas.openxmlformats.org/presentationml/2006/main">
  <p:tag name="KSO_WM_DIAGRAM_VIRTUALLY_FRAME" val="{&quot;height&quot;:244.17007874015744,&quot;left&quot;:113.38582611083984,&quot;top&quot;:223.93700787401576,&quot;width&quot;:369.4432335728923}"/>
</p:tagLst>
</file>

<file path=ppt/tags/tag214.xml><?xml version="1.0" encoding="utf-8"?>
<p:tagLst xmlns:p="http://schemas.openxmlformats.org/presentationml/2006/main">
  <p:tag name="KSO_WM_DIAGRAM_VIRTUALLY_FRAME" val="{&quot;height&quot;:244.17007874015744,&quot;left&quot;:113.38582611083984,&quot;top&quot;:223.93700787401576,&quot;width&quot;:369.4432335728923}"/>
</p:tagLst>
</file>

<file path=ppt/tags/tag21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1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17.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18.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19.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0.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21.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22.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23.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24.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25.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26.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27.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28.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29.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0.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31.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32.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33.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34.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35.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36.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37.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38.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39.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0.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41.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42.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43.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44.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45.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46.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47.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48.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49.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0.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51.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52.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53.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54.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55.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56.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57.xml><?xml version="1.0" encoding="utf-8"?>
<p:tagLst xmlns:p="http://schemas.openxmlformats.org/presentationml/2006/main">
  <p:tag name="KSO_WM_DIAGRAM_VIRTUALLY_FRAME" val="{&quot;height&quot;:323.74637795275595,&quot;left&quot;:26.406220472440946,&quot;top&quot;:159.99692913385826,&quot;width&quot;:912.8574803149606}"/>
</p:tagLst>
</file>

<file path=ppt/tags/tag25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59.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0.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61.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62.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63.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64.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65.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66.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67.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68.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69.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0.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71.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72.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73.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74.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75.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76.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77.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78.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79.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0.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81.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82.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83.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84.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85.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86.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87.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88.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89.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0.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91.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92.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93.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94.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95.xml><?xml version="1.0" encoding="utf-8"?>
<p:tagLst xmlns:p="http://schemas.openxmlformats.org/presentationml/2006/main">
  <p:tag name="KSO_WM_DIAGRAM_VIRTUALLY_FRAME" val="{&quot;height&quot;:306.274094488189,&quot;left&quot;:105.78527559055117,&quot;top&quot;:152.941968503937,&quot;width&quot;:759.6141732283463}"/>
</p:tagLst>
</file>

<file path=ppt/tags/tag29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9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9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9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0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0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DIAGRAM_VIRTUALLY_FRAME" val="{&quot;height&quot;:313.16771545410154,&quot;left&quot;:155.9,&quot;top&quot;:141.73228454589844,&quot;width&quot;:391.0216535433071}"/>
</p:tagLst>
</file>

<file path=ppt/tags/tag65.xml><?xml version="1.0" encoding="utf-8"?>
<p:tagLst xmlns:p="http://schemas.openxmlformats.org/presentationml/2006/main">
  <p:tag name="KSO_WM_DIAGRAM_VIRTUALLY_FRAME" val="{&quot;height&quot;:313.16771545410154,&quot;left&quot;:155.9,&quot;top&quot;:141.73228454589844,&quot;width&quot;:391.0216535433071}"/>
</p:tagLst>
</file>

<file path=ppt/tags/tag66.xml><?xml version="1.0" encoding="utf-8"?>
<p:tagLst xmlns:p="http://schemas.openxmlformats.org/presentationml/2006/main">
  <p:tag name="KSO_WM_DIAGRAM_VIRTUALLY_FRAME" val="{&quot;height&quot;:313.16771545410154,&quot;left&quot;:155.9,&quot;top&quot;:141.73228454589844,&quot;width&quot;:391.0216535433071}"/>
</p:tagLst>
</file>

<file path=ppt/tags/tag67.xml><?xml version="1.0" encoding="utf-8"?>
<p:tagLst xmlns:p="http://schemas.openxmlformats.org/presentationml/2006/main">
  <p:tag name="KSO_WM_DIAGRAM_VIRTUALLY_FRAME" val="{&quot;height&quot;:313.16771545410154,&quot;left&quot;:155.9,&quot;top&quot;:141.73228454589844,&quot;width&quot;:391.0216535433071}"/>
</p:tagLst>
</file>

<file path=ppt/tags/tag68.xml><?xml version="1.0" encoding="utf-8"?>
<p:tagLst xmlns:p="http://schemas.openxmlformats.org/presentationml/2006/main">
  <p:tag name="KSO_WM_DIAGRAM_VIRTUALLY_FRAME" val="{&quot;height&quot;:313.16771545410154,&quot;left&quot;:155.9,&quot;top&quot;:141.73228454589844,&quot;width&quot;:391.0216535433071}"/>
</p:tagLst>
</file>

<file path=ppt/tags/tag69.xml><?xml version="1.0" encoding="utf-8"?>
<p:tagLst xmlns:p="http://schemas.openxmlformats.org/presentationml/2006/main">
  <p:tag name="KSO_WM_DIAGRAM_VIRTUALLY_FRAME" val="{&quot;height&quot;:313.16771545410154,&quot;left&quot;:155.9,&quot;top&quot;:141.73228454589844,&quot;width&quot;:391.021653543307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DIAGRAM_VIRTUALLY_FRAME" val="{&quot;height&quot;:313.16771545410154,&quot;left&quot;:155.9,&quot;top&quot;:141.73228454589844,&quot;width&quot;:391.0216535433071}"/>
</p:tagLst>
</file>

<file path=ppt/tags/tag71.xml><?xml version="1.0" encoding="utf-8"?>
<p:tagLst xmlns:p="http://schemas.openxmlformats.org/presentationml/2006/main">
  <p:tag name="KSO_WM_DIAGRAM_VIRTUALLY_FRAME" val="{&quot;height&quot;:313.16771545410154,&quot;left&quot;:155.9,&quot;top&quot;:141.73228454589844,&quot;width&quot;:391.0216535433071}"/>
</p:tagLst>
</file>

<file path=ppt/tags/tag72.xml><?xml version="1.0" encoding="utf-8"?>
<p:tagLst xmlns:p="http://schemas.openxmlformats.org/presentationml/2006/main">
  <p:tag name="KSO_WM_DIAGRAM_VIRTUALLY_FRAME" val="{&quot;height&quot;:313.16771545410154,&quot;left&quot;:155.9,&quot;top&quot;:141.73228454589844,&quot;width&quot;:391.0216535433071}"/>
</p:tagLst>
</file>

<file path=ppt/tags/tag73.xml><?xml version="1.0" encoding="utf-8"?>
<p:tagLst xmlns:p="http://schemas.openxmlformats.org/presentationml/2006/main">
  <p:tag name="KSO_WM_DIAGRAM_VIRTUALLY_FRAME" val="{&quot;height&quot;:313.16771545410154,&quot;left&quot;:155.9,&quot;top&quot;:141.73228454589844,&quot;width&quot;:391.0216535433071}"/>
</p:tagLst>
</file>

<file path=ppt/tags/tag74.xml><?xml version="1.0" encoding="utf-8"?>
<p:tagLst xmlns:p="http://schemas.openxmlformats.org/presentationml/2006/main">
  <p:tag name="KSO_WM_DIAGRAM_VIRTUALLY_FRAME" val="{&quot;height&quot;:313.16771545410154,&quot;left&quot;:155.9,&quot;top&quot;:141.73228454589844,&quot;width&quot;:391.0216535433071}"/>
</p:tagLst>
</file>

<file path=ppt/tags/tag75.xml><?xml version="1.0" encoding="utf-8"?>
<p:tagLst xmlns:p="http://schemas.openxmlformats.org/presentationml/2006/main">
  <p:tag name="KSO_WM_DIAGRAM_VIRTUALLY_FRAME" val="{&quot;height&quot;:313.16771545410154,&quot;left&quot;:155.9,&quot;top&quot;:141.73228454589844,&quot;width&quot;:391.0216535433071}"/>
</p:tagLst>
</file>

<file path=ppt/tags/tag7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7.xml><?xml version="1.0" encoding="utf-8"?>
<p:tagLst xmlns:p="http://schemas.openxmlformats.org/presentationml/2006/main">
  <p:tag name="KSO_WM_DIAGRAM_VIRTUALLY_FRAME" val="{&quot;height&quot;:313.1677165354331,&quot;left&quot;:155.9,&quot;top&quot;:141.73228346456693,&quot;width&quot;:391.0216535433071}"/>
</p:tagLst>
</file>

<file path=ppt/tags/tag78.xml><?xml version="1.0" encoding="utf-8"?>
<p:tagLst xmlns:p="http://schemas.openxmlformats.org/presentationml/2006/main">
  <p:tag name="KSO_WM_DIAGRAM_VIRTUALLY_FRAME" val="{&quot;height&quot;:313.1677165354331,&quot;left&quot;:155.9,&quot;top&quot;:141.73228346456693,&quot;width&quot;:391.0216535433071}"/>
</p:tagLst>
</file>

<file path=ppt/tags/tag79.xml><?xml version="1.0" encoding="utf-8"?>
<p:tagLst xmlns:p="http://schemas.openxmlformats.org/presentationml/2006/main">
  <p:tag name="KSO_WM_DIAGRAM_VIRTUALLY_FRAME" val="{&quot;height&quot;:313.1677165354331,&quot;left&quot;:155.9,&quot;top&quot;:141.73228346456693,&quot;width&quot;:391.021653543307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1.xml><?xml version="1.0" encoding="utf-8"?>
<p:tagLst xmlns:p="http://schemas.openxmlformats.org/presentationml/2006/main">
  <p:tag name="KSO_WM_DIAGRAM_VIRTUALLY_FRAME" val="{&quot;height&quot;:313.1677165354331,&quot;left&quot;:155.9,&quot;top&quot;:141.73228346456693,&quot;width&quot;:391.0216535433071}"/>
</p:tagLst>
</file>

<file path=ppt/tags/tag82.xml><?xml version="1.0" encoding="utf-8"?>
<p:tagLst xmlns:p="http://schemas.openxmlformats.org/presentationml/2006/main">
  <p:tag name="KSO_WM_DIAGRAM_VIRTUALLY_FRAME" val="{&quot;height&quot;:313.1677165354331,&quot;left&quot;:155.9,&quot;top&quot;:141.73228346456693,&quot;width&quot;:391.0216535433071}"/>
</p:tagLst>
</file>

<file path=ppt/tags/tag83.xml><?xml version="1.0" encoding="utf-8"?>
<p:tagLst xmlns:p="http://schemas.openxmlformats.org/presentationml/2006/main">
  <p:tag name="KSO_WM_DIAGRAM_VIRTUALLY_FRAME" val="{&quot;height&quot;:313.16771545410154,&quot;left&quot;:155.9,&quot;top&quot;:141.73228454589844,&quot;width&quot;:391.0216535433071}"/>
</p:tagLst>
</file>

<file path=ppt/tags/tag8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5.xml><?xml version="1.0" encoding="utf-8"?>
<p:tagLst xmlns:p="http://schemas.openxmlformats.org/presentationml/2006/main">
  <p:tag name="KSO_WM_DIAGRAM_VIRTUALLY_FRAME" val="{&quot;height&quot;:313.1677165354331,&quot;left&quot;:155.9,&quot;top&quot;:141.73228346456693,&quot;width&quot;:391.0216535433071}"/>
</p:tagLst>
</file>

<file path=ppt/tags/tag86.xml><?xml version="1.0" encoding="utf-8"?>
<p:tagLst xmlns:p="http://schemas.openxmlformats.org/presentationml/2006/main">
  <p:tag name="KSO_WM_DIAGRAM_VIRTUALLY_FRAME" val="{&quot;height&quot;:313.1677165354331,&quot;left&quot;:155.9,&quot;top&quot;:141.73228346456693,&quot;width&quot;:391.0216535433071}"/>
</p:tagLst>
</file>

<file path=ppt/tags/tag87.xml><?xml version="1.0" encoding="utf-8"?>
<p:tagLst xmlns:p="http://schemas.openxmlformats.org/presentationml/2006/main">
  <p:tag name="KSO_WM_DIAGRAM_VIRTUALLY_FRAME" val="{&quot;height&quot;:313.16771545410154,&quot;left&quot;:155.9,&quot;top&quot;:141.73228454589844,&quot;width&quot;:391.0216535433071}"/>
</p:tagLst>
</file>

<file path=ppt/tags/tag8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9.xml><?xml version="1.0" encoding="utf-8"?>
<p:tagLst xmlns:p="http://schemas.openxmlformats.org/presentationml/2006/main">
  <p:tag name="KSO_WM_DIAGRAM_VIRTUALLY_FRAME" val="{&quot;height&quot;:313.1677165354331,&quot;left&quot;:155.9,&quot;top&quot;:141.73228346456693,&quot;width&quot;:391.021653543307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DIAGRAM_VIRTUALLY_FRAME" val="{&quot;height&quot;:313.1677165354331,&quot;left&quot;:155.9,&quot;top&quot;:141.73228346456693,&quot;width&quot;:391.0216535433071}"/>
</p:tagLst>
</file>

<file path=ppt/tags/tag91.xml><?xml version="1.0" encoding="utf-8"?>
<p:tagLst xmlns:p="http://schemas.openxmlformats.org/presentationml/2006/main">
  <p:tag name="KSO_WM_DIAGRAM_VIRTUALLY_FRAME" val="{&quot;height&quot;:313.16771545410154,&quot;left&quot;:155.9,&quot;top&quot;:141.73228454589844,&quot;width&quot;:391.0216535433071}"/>
</p:tagLst>
</file>

<file path=ppt/tags/tag9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5.xml><?xml version="1.0" encoding="utf-8"?>
<p:tagLst xmlns:p="http://schemas.openxmlformats.org/presentationml/2006/main">
  <p:tag name="KSO_WM_DIAGRAM_VIRTUALLY_FRAME" val="{&quot;height&quot;:198.91778109813305,&quot;left&quot;:623.6220703125,&quot;top&quot;:198.42520141601557,&quot;width&quot;:232.13936767578124}"/>
</p:tagLst>
</file>

<file path=ppt/tags/tag96.xml><?xml version="1.0" encoding="utf-8"?>
<p:tagLst xmlns:p="http://schemas.openxmlformats.org/presentationml/2006/main">
  <p:tag name="KSO_WM_DIAGRAM_VIRTUALLY_FRAME" val="{&quot;height&quot;:198.91778109813305,&quot;left&quot;:623.6220703125,&quot;top&quot;:198.42520141601557,&quot;width&quot;:232.13936767578124}"/>
</p:tagLst>
</file>

<file path=ppt/tags/tag97.xml><?xml version="1.0" encoding="utf-8"?>
<p:tagLst xmlns:p="http://schemas.openxmlformats.org/presentationml/2006/main">
  <p:tag name="KSO_WM_DIAGRAM_VIRTUALLY_FRAME" val="{&quot;height&quot;:198.91778109813305,&quot;left&quot;:623.6220703125,&quot;top&quot;:198.42520141601557,&quot;width&quot;:232.13936767578124}"/>
</p:tagLst>
</file>

<file path=ppt/tags/tag98.xml><?xml version="1.0" encoding="utf-8"?>
<p:tagLst xmlns:p="http://schemas.openxmlformats.org/presentationml/2006/main">
  <p:tag name="KSO_WM_DIAGRAM_VIRTUALLY_FRAME" val="{&quot;height&quot;:198.91778109813305,&quot;left&quot;:623.6220703125,&quot;top&quot;:198.42520141601557,&quot;width&quot;:232.13936767578124}"/>
</p:tagLst>
</file>

<file path=ppt/tags/tag99.xml><?xml version="1.0" encoding="utf-8"?>
<p:tagLst xmlns:p="http://schemas.openxmlformats.org/presentationml/2006/main">
  <p:tag name="KSO_WM_DIAGRAM_VIRTUALLY_FRAME" val="{&quot;height&quot;:198.91778109813305,&quot;left&quot;:623.6220703125,&quot;top&quot;:198.42520141601557,&quot;width&quot;:232.13936767578124}"/>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2979</Words>
  <Application>WPS 演示</Application>
  <PresentationFormat>宽屏</PresentationFormat>
  <Paragraphs>403</Paragraphs>
  <Slides>24</Slides>
  <Notes>4</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24</vt:i4>
      </vt:variant>
    </vt:vector>
  </HeadingPairs>
  <TitlesOfParts>
    <vt:vector size="44" baseType="lpstr">
      <vt:lpstr>Arial</vt:lpstr>
      <vt:lpstr>宋体</vt:lpstr>
      <vt:lpstr>Wingdings</vt:lpstr>
      <vt:lpstr>Wingdings</vt:lpstr>
      <vt:lpstr>Alimama ShuHeiTi Bold</vt:lpstr>
      <vt:lpstr>HarmonyOS Sans SC Black</vt:lpstr>
      <vt:lpstr>HarmonyOS Sans SC</vt:lpstr>
      <vt:lpstr>AlibabaPuHuiTi_2_115_Black</vt:lpstr>
      <vt:lpstr>Segoe Print</vt:lpstr>
      <vt:lpstr>AlibabaPuHuiTi_2_75_SemiBold</vt:lpstr>
      <vt:lpstr>HarmonyOS Sans SC Light</vt:lpstr>
      <vt:lpstr>Helvetica Neue</vt:lpstr>
      <vt:lpstr>微软雅黑</vt:lpstr>
      <vt:lpstr>AlibabaPuHuiTi_2_65_Medium</vt:lpstr>
      <vt:lpstr>HarmonyOS Sans SC Medium</vt:lpstr>
      <vt:lpstr>Arial Unicode MS</vt:lpstr>
      <vt:lpstr>Calibri</vt:lpstr>
      <vt:lpstr>AlibabaPuHuiTi_2_45_Light</vt:lpstr>
      <vt:lpstr>AlibabaPuHuiTi_2_55_Regular</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智芯国信</cp:lastModifiedBy>
  <cp:revision>156</cp:revision>
  <dcterms:created xsi:type="dcterms:W3CDTF">2019-06-19T02:08:00Z</dcterms:created>
  <dcterms:modified xsi:type="dcterms:W3CDTF">2025-03-28T07:27:27Z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2052-12.1.0.20305</vt:lpwstr>
  </property>
  <property fmtid="{D5CDD505-2E9C-101B-9397-08002B2CF9AE}" pid="3" name="ICV">
    <vt:lpwstr>F6BD25751A7C48EDB1764C448974A7E0_11</vt:lpwstr>
  </property>
</Properties>
</file>